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4" r:id="rId1"/>
  </p:sldMasterIdLst>
  <p:notesMasterIdLst>
    <p:notesMasterId r:id="rId20"/>
  </p:notesMasterIdLst>
  <p:sldIdLst>
    <p:sldId id="290" r:id="rId2"/>
    <p:sldId id="291" r:id="rId3"/>
    <p:sldId id="264" r:id="rId4"/>
    <p:sldId id="288" r:id="rId5"/>
    <p:sldId id="278" r:id="rId6"/>
    <p:sldId id="279" r:id="rId7"/>
    <p:sldId id="280" r:id="rId8"/>
    <p:sldId id="281" r:id="rId9"/>
    <p:sldId id="276" r:id="rId10"/>
    <p:sldId id="277" r:id="rId11"/>
    <p:sldId id="282" r:id="rId12"/>
    <p:sldId id="283" r:id="rId13"/>
    <p:sldId id="285" r:id="rId14"/>
    <p:sldId id="286" r:id="rId15"/>
    <p:sldId id="287" r:id="rId16"/>
    <p:sldId id="292" r:id="rId17"/>
    <p:sldId id="257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D96D5-2F06-42E3-8792-AE3392EFD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C729675-9255-441A-B0DF-B1AEAA7E2731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Результатати комплексної діагностики </a:t>
          </a:r>
          <a:endParaRPr lang="ru-RU" sz="2000" dirty="0">
            <a:latin typeface="+mn-lt"/>
          </a:endParaRPr>
        </a:p>
      </dgm:t>
    </dgm:pt>
    <dgm:pt modelId="{DF548EC3-E6A0-4602-AFD9-E23E69B84131}" type="parTrans" cxnId="{C8E2360C-5083-4C84-BA16-02E761D30447}">
      <dgm:prSet/>
      <dgm:spPr/>
      <dgm:t>
        <a:bodyPr/>
        <a:lstStyle/>
        <a:p>
          <a:endParaRPr lang="ru-RU"/>
        </a:p>
      </dgm:t>
    </dgm:pt>
    <dgm:pt modelId="{A37861D5-4CF2-4A9D-A523-5534740D59F1}" type="sibTrans" cxnId="{C8E2360C-5083-4C84-BA16-02E761D30447}">
      <dgm:prSet/>
      <dgm:spPr/>
      <dgm:t>
        <a:bodyPr/>
        <a:lstStyle/>
        <a:p>
          <a:endParaRPr lang="ru-RU"/>
        </a:p>
      </dgm:t>
    </dgm:pt>
    <dgm:pt modelId="{25E0173D-A925-41AE-93A8-EA5E57542145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Проблеми</a:t>
          </a:r>
          <a:endParaRPr lang="ru-RU" sz="2000" dirty="0">
            <a:latin typeface="+mn-lt"/>
          </a:endParaRPr>
        </a:p>
      </dgm:t>
    </dgm:pt>
    <dgm:pt modelId="{31F2A92E-DD14-4C9B-84B5-1C441471A671}" type="parTrans" cxnId="{0240F910-6C72-4AA4-ABF4-287E35D370B6}">
      <dgm:prSet/>
      <dgm:spPr/>
      <dgm:t>
        <a:bodyPr/>
        <a:lstStyle/>
        <a:p>
          <a:endParaRPr lang="ru-RU"/>
        </a:p>
      </dgm:t>
    </dgm:pt>
    <dgm:pt modelId="{63DA080C-C99B-4134-AE40-DFD8B20D6C65}" type="sibTrans" cxnId="{0240F910-6C72-4AA4-ABF4-287E35D370B6}">
      <dgm:prSet/>
      <dgm:spPr/>
      <dgm:t>
        <a:bodyPr/>
        <a:lstStyle/>
        <a:p>
          <a:endParaRPr lang="ru-RU"/>
        </a:p>
      </dgm:t>
    </dgm:pt>
    <dgm:pt modelId="{3390F3DE-686E-4808-A4B0-6F5BF900E5E4}">
      <dgm:prSet phldrT="[Текст]" custT="1"/>
      <dgm:spPr/>
      <dgm:t>
        <a:bodyPr/>
        <a:lstStyle/>
        <a:p>
          <a:r>
            <a:rPr lang="uk-UA" sz="2000" dirty="0" smtClean="0"/>
            <a:t>Індивідуальні</a:t>
          </a:r>
          <a:endParaRPr lang="ru-RU" sz="2000" dirty="0"/>
        </a:p>
      </dgm:t>
    </dgm:pt>
    <dgm:pt modelId="{83C70CA5-361C-4992-8C91-7C1A4600D1A3}" type="parTrans" cxnId="{9637DE84-778C-4D6E-88BF-7BD68BE5CB8D}">
      <dgm:prSet/>
      <dgm:spPr/>
      <dgm:t>
        <a:bodyPr/>
        <a:lstStyle/>
        <a:p>
          <a:endParaRPr lang="ru-RU"/>
        </a:p>
      </dgm:t>
    </dgm:pt>
    <dgm:pt modelId="{8BF8D918-D484-4446-95B3-F4191585F30B}" type="sibTrans" cxnId="{9637DE84-778C-4D6E-88BF-7BD68BE5CB8D}">
      <dgm:prSet/>
      <dgm:spPr/>
      <dgm:t>
        <a:bodyPr/>
        <a:lstStyle/>
        <a:p>
          <a:endParaRPr lang="ru-RU"/>
        </a:p>
      </dgm:t>
    </dgm:pt>
    <dgm:pt modelId="{6617D032-E77F-4D1E-95D0-2F122AE353E6}">
      <dgm:prSet phldrT="[Текст]" custT="1"/>
      <dgm:spPr/>
      <dgm:t>
        <a:bodyPr/>
        <a:lstStyle/>
        <a:p>
          <a:r>
            <a:rPr lang="uk-UA" sz="2000" dirty="0" smtClean="0"/>
            <a:t>Групові</a:t>
          </a:r>
          <a:endParaRPr lang="ru-RU" sz="2000" dirty="0"/>
        </a:p>
      </dgm:t>
    </dgm:pt>
    <dgm:pt modelId="{81341F81-D484-4CBE-96CD-E4FFF24F1938}" type="parTrans" cxnId="{CD126DD5-0669-43A7-8217-A938E5E9421D}">
      <dgm:prSet/>
      <dgm:spPr/>
      <dgm:t>
        <a:bodyPr/>
        <a:lstStyle/>
        <a:p>
          <a:endParaRPr lang="ru-RU"/>
        </a:p>
      </dgm:t>
    </dgm:pt>
    <dgm:pt modelId="{03FA362D-A67D-470D-A279-5BD36C690055}" type="sibTrans" cxnId="{CD126DD5-0669-43A7-8217-A938E5E9421D}">
      <dgm:prSet/>
      <dgm:spPr/>
      <dgm:t>
        <a:bodyPr/>
        <a:lstStyle/>
        <a:p>
          <a:endParaRPr lang="ru-RU"/>
        </a:p>
      </dgm:t>
    </dgm:pt>
    <dgm:pt modelId="{6E8F9C4B-BC7C-41AF-9D2F-1F7E4FC9C94A}">
      <dgm:prSet phldrT="[Текст]" custT="1"/>
      <dgm:spPr/>
      <dgm:t>
        <a:bodyPr/>
        <a:lstStyle/>
        <a:p>
          <a:r>
            <a:rPr lang="uk-UA" sz="2000" dirty="0" smtClean="0"/>
            <a:t>Потенційні можливості</a:t>
          </a:r>
          <a:endParaRPr lang="ru-RU" sz="2000" dirty="0"/>
        </a:p>
      </dgm:t>
    </dgm:pt>
    <dgm:pt modelId="{D95A7FAF-675B-4C34-9AFA-E55B4A99A590}" type="parTrans" cxnId="{7B66BA2B-129B-49B0-884A-468FD8BC4762}">
      <dgm:prSet/>
      <dgm:spPr/>
      <dgm:t>
        <a:bodyPr/>
        <a:lstStyle/>
        <a:p>
          <a:endParaRPr lang="ru-RU"/>
        </a:p>
      </dgm:t>
    </dgm:pt>
    <dgm:pt modelId="{ED1D0926-577D-47BF-8D1D-D4CD14C25E43}" type="sibTrans" cxnId="{7B66BA2B-129B-49B0-884A-468FD8BC4762}">
      <dgm:prSet/>
      <dgm:spPr/>
      <dgm:t>
        <a:bodyPr/>
        <a:lstStyle/>
        <a:p>
          <a:endParaRPr lang="ru-RU"/>
        </a:p>
      </dgm:t>
    </dgm:pt>
    <dgm:pt modelId="{5B55B73F-5B66-4724-B777-C50BAE90EFC1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Класного колективу</a:t>
          </a:r>
          <a:endParaRPr lang="ru-RU" sz="2000" dirty="0">
            <a:latin typeface="+mn-lt"/>
          </a:endParaRPr>
        </a:p>
      </dgm:t>
    </dgm:pt>
    <dgm:pt modelId="{FB45D18F-9BE8-45D1-A508-2E517DE498D0}" type="parTrans" cxnId="{D5AB31FF-1ED4-4CAD-89DE-E820014BE524}">
      <dgm:prSet/>
      <dgm:spPr/>
      <dgm:t>
        <a:bodyPr/>
        <a:lstStyle/>
        <a:p>
          <a:endParaRPr lang="ru-RU"/>
        </a:p>
      </dgm:t>
    </dgm:pt>
    <dgm:pt modelId="{ADD051E4-024C-4B9E-85A7-B1BC3EA9B42B}" type="sibTrans" cxnId="{D5AB31FF-1ED4-4CAD-89DE-E820014BE524}">
      <dgm:prSet/>
      <dgm:spPr/>
      <dgm:t>
        <a:bodyPr/>
        <a:lstStyle/>
        <a:p>
          <a:endParaRPr lang="ru-RU"/>
        </a:p>
      </dgm:t>
    </dgm:pt>
    <dgm:pt modelId="{5F811D83-EC90-46B8-806E-6FCBA6A12EAA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Закладу</a:t>
          </a:r>
          <a:endParaRPr lang="ru-RU" sz="2000" dirty="0">
            <a:latin typeface="+mn-lt"/>
          </a:endParaRPr>
        </a:p>
      </dgm:t>
    </dgm:pt>
    <dgm:pt modelId="{E0CD57E4-6868-44B2-B9F2-2E026D089475}" type="parTrans" cxnId="{86CF4CA3-6447-453B-9ACE-35BC99CC805C}">
      <dgm:prSet/>
      <dgm:spPr/>
      <dgm:t>
        <a:bodyPr/>
        <a:lstStyle/>
        <a:p>
          <a:endParaRPr lang="ru-RU"/>
        </a:p>
      </dgm:t>
    </dgm:pt>
    <dgm:pt modelId="{5AD405A3-A4C6-4623-A013-A9C652634E8C}" type="sibTrans" cxnId="{86CF4CA3-6447-453B-9ACE-35BC99CC805C}">
      <dgm:prSet/>
      <dgm:spPr/>
      <dgm:t>
        <a:bodyPr/>
        <a:lstStyle/>
        <a:p>
          <a:endParaRPr lang="ru-RU"/>
        </a:p>
      </dgm:t>
    </dgm:pt>
    <dgm:pt modelId="{8BEEF1E9-B760-4661-A838-EB29571DC6D1}" type="pres">
      <dgm:prSet presAssocID="{863D96D5-2F06-42E3-8792-AE3392EFD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CC170F-8389-4DBF-A281-1F4C6CE5982A}" type="pres">
      <dgm:prSet presAssocID="{3C729675-9255-441A-B0DF-B1AEAA7E2731}" presName="hierRoot1" presStyleCnt="0"/>
      <dgm:spPr/>
      <dgm:t>
        <a:bodyPr/>
        <a:lstStyle/>
        <a:p>
          <a:endParaRPr lang="ru-RU"/>
        </a:p>
      </dgm:t>
    </dgm:pt>
    <dgm:pt modelId="{B3C77386-E477-4CD6-8667-1A6FF2DC2DB3}" type="pres">
      <dgm:prSet presAssocID="{3C729675-9255-441A-B0DF-B1AEAA7E2731}" presName="composite" presStyleCnt="0"/>
      <dgm:spPr/>
      <dgm:t>
        <a:bodyPr/>
        <a:lstStyle/>
        <a:p>
          <a:endParaRPr lang="ru-RU"/>
        </a:p>
      </dgm:t>
    </dgm:pt>
    <dgm:pt modelId="{1BE2DF59-6301-4A05-86BE-61EC11C5A0AC}" type="pres">
      <dgm:prSet presAssocID="{3C729675-9255-441A-B0DF-B1AEAA7E2731}" presName="background" presStyleLbl="node0" presStyleIdx="0" presStyleCnt="1"/>
      <dgm:spPr/>
      <dgm:t>
        <a:bodyPr/>
        <a:lstStyle/>
        <a:p>
          <a:endParaRPr lang="ru-RU"/>
        </a:p>
      </dgm:t>
    </dgm:pt>
    <dgm:pt modelId="{6CBCE982-FD25-4932-A60F-4744DE9D1955}" type="pres">
      <dgm:prSet presAssocID="{3C729675-9255-441A-B0DF-B1AEAA7E2731}" presName="text" presStyleLbl="fgAcc0" presStyleIdx="0" presStyleCnt="1" custScaleX="240939" custLinFactNeighborX="1172" custLinFactNeighborY="-2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41C1A-7A3E-48F9-B592-8A05536D83B6}" type="pres">
      <dgm:prSet presAssocID="{3C729675-9255-441A-B0DF-B1AEAA7E2731}" presName="hierChild2" presStyleCnt="0"/>
      <dgm:spPr/>
      <dgm:t>
        <a:bodyPr/>
        <a:lstStyle/>
        <a:p>
          <a:endParaRPr lang="ru-RU"/>
        </a:p>
      </dgm:t>
    </dgm:pt>
    <dgm:pt modelId="{B9286BDF-EFDB-405A-B573-25D7F33F7E6D}" type="pres">
      <dgm:prSet presAssocID="{31F2A92E-DD14-4C9B-84B5-1C441471A67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B05CA4F-FED7-4CD5-B1C7-19B8F61D603D}" type="pres">
      <dgm:prSet presAssocID="{25E0173D-A925-41AE-93A8-EA5E57542145}" presName="hierRoot2" presStyleCnt="0"/>
      <dgm:spPr/>
      <dgm:t>
        <a:bodyPr/>
        <a:lstStyle/>
        <a:p>
          <a:endParaRPr lang="ru-RU"/>
        </a:p>
      </dgm:t>
    </dgm:pt>
    <dgm:pt modelId="{5FD80AEA-8442-4DA5-8B73-C77A0C5E0437}" type="pres">
      <dgm:prSet presAssocID="{25E0173D-A925-41AE-93A8-EA5E57542145}" presName="composite2" presStyleCnt="0"/>
      <dgm:spPr/>
      <dgm:t>
        <a:bodyPr/>
        <a:lstStyle/>
        <a:p>
          <a:endParaRPr lang="ru-RU"/>
        </a:p>
      </dgm:t>
    </dgm:pt>
    <dgm:pt modelId="{0D54E073-7A54-4B2E-A45C-04128D1ADF29}" type="pres">
      <dgm:prSet presAssocID="{25E0173D-A925-41AE-93A8-EA5E57542145}" presName="background2" presStyleLbl="node2" presStyleIdx="0" presStyleCnt="2"/>
      <dgm:spPr/>
      <dgm:t>
        <a:bodyPr/>
        <a:lstStyle/>
        <a:p>
          <a:endParaRPr lang="ru-RU"/>
        </a:p>
      </dgm:t>
    </dgm:pt>
    <dgm:pt modelId="{CE4A6882-93AE-4AF2-A08A-C9F3E1CDA2AA}" type="pres">
      <dgm:prSet presAssocID="{25E0173D-A925-41AE-93A8-EA5E5754214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775E8-187D-4A66-8888-169CD2C1D882}" type="pres">
      <dgm:prSet presAssocID="{25E0173D-A925-41AE-93A8-EA5E57542145}" presName="hierChild3" presStyleCnt="0"/>
      <dgm:spPr/>
      <dgm:t>
        <a:bodyPr/>
        <a:lstStyle/>
        <a:p>
          <a:endParaRPr lang="ru-RU"/>
        </a:p>
      </dgm:t>
    </dgm:pt>
    <dgm:pt modelId="{F3C01AD6-B439-4A9C-A5F4-D73169CB4870}" type="pres">
      <dgm:prSet presAssocID="{83C70CA5-361C-4992-8C91-7C1A4600D1A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8D95476-ED8E-4C24-99BF-AC3EB054D518}" type="pres">
      <dgm:prSet presAssocID="{3390F3DE-686E-4808-A4B0-6F5BF900E5E4}" presName="hierRoot3" presStyleCnt="0"/>
      <dgm:spPr/>
      <dgm:t>
        <a:bodyPr/>
        <a:lstStyle/>
        <a:p>
          <a:endParaRPr lang="ru-RU"/>
        </a:p>
      </dgm:t>
    </dgm:pt>
    <dgm:pt modelId="{B46B9492-10B8-4086-A38E-20FC2586F11B}" type="pres">
      <dgm:prSet presAssocID="{3390F3DE-686E-4808-A4B0-6F5BF900E5E4}" presName="composite3" presStyleCnt="0"/>
      <dgm:spPr/>
      <dgm:t>
        <a:bodyPr/>
        <a:lstStyle/>
        <a:p>
          <a:endParaRPr lang="ru-RU"/>
        </a:p>
      </dgm:t>
    </dgm:pt>
    <dgm:pt modelId="{D0EA6DEB-6EA7-4D08-9A56-328BBA4B7CEC}" type="pres">
      <dgm:prSet presAssocID="{3390F3DE-686E-4808-A4B0-6F5BF900E5E4}" presName="background3" presStyleLbl="node3" presStyleIdx="0" presStyleCnt="4"/>
      <dgm:spPr/>
      <dgm:t>
        <a:bodyPr/>
        <a:lstStyle/>
        <a:p>
          <a:endParaRPr lang="ru-RU"/>
        </a:p>
      </dgm:t>
    </dgm:pt>
    <dgm:pt modelId="{C6D7CAEC-9092-4575-802A-5F3A23D80A8E}" type="pres">
      <dgm:prSet presAssocID="{3390F3DE-686E-4808-A4B0-6F5BF900E5E4}" presName="text3" presStyleLbl="fgAcc3" presStyleIdx="0" presStyleCnt="4" custScaleX="112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A5330-5067-4FD8-9AFA-4348D1D9A03C}" type="pres">
      <dgm:prSet presAssocID="{3390F3DE-686E-4808-A4B0-6F5BF900E5E4}" presName="hierChild4" presStyleCnt="0"/>
      <dgm:spPr/>
      <dgm:t>
        <a:bodyPr/>
        <a:lstStyle/>
        <a:p>
          <a:endParaRPr lang="ru-RU"/>
        </a:p>
      </dgm:t>
    </dgm:pt>
    <dgm:pt modelId="{1E0C170A-4DBD-4CCD-A1F5-ABD4243BD9D5}" type="pres">
      <dgm:prSet presAssocID="{81341F81-D484-4CBE-96CD-E4FFF24F193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A2C21D4-BD17-43AF-9923-78AEF9F622DB}" type="pres">
      <dgm:prSet presAssocID="{6617D032-E77F-4D1E-95D0-2F122AE353E6}" presName="hierRoot3" presStyleCnt="0"/>
      <dgm:spPr/>
      <dgm:t>
        <a:bodyPr/>
        <a:lstStyle/>
        <a:p>
          <a:endParaRPr lang="ru-RU"/>
        </a:p>
      </dgm:t>
    </dgm:pt>
    <dgm:pt modelId="{417B4AD0-A00A-4973-8074-C8BAADEB069B}" type="pres">
      <dgm:prSet presAssocID="{6617D032-E77F-4D1E-95D0-2F122AE353E6}" presName="composite3" presStyleCnt="0"/>
      <dgm:spPr/>
      <dgm:t>
        <a:bodyPr/>
        <a:lstStyle/>
        <a:p>
          <a:endParaRPr lang="ru-RU"/>
        </a:p>
      </dgm:t>
    </dgm:pt>
    <dgm:pt modelId="{72DB61F5-9116-440A-9CC0-842511133CFB}" type="pres">
      <dgm:prSet presAssocID="{6617D032-E77F-4D1E-95D0-2F122AE353E6}" presName="background3" presStyleLbl="node3" presStyleIdx="1" presStyleCnt="4"/>
      <dgm:spPr/>
      <dgm:t>
        <a:bodyPr/>
        <a:lstStyle/>
        <a:p>
          <a:endParaRPr lang="ru-RU"/>
        </a:p>
      </dgm:t>
    </dgm:pt>
    <dgm:pt modelId="{468020B0-3711-49D4-81C1-C6BEEBA8549C}" type="pres">
      <dgm:prSet presAssocID="{6617D032-E77F-4D1E-95D0-2F122AE353E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7190C-77BC-4C54-948E-36345C82C1FF}" type="pres">
      <dgm:prSet presAssocID="{6617D032-E77F-4D1E-95D0-2F122AE353E6}" presName="hierChild4" presStyleCnt="0"/>
      <dgm:spPr/>
      <dgm:t>
        <a:bodyPr/>
        <a:lstStyle/>
        <a:p>
          <a:endParaRPr lang="ru-RU"/>
        </a:p>
      </dgm:t>
    </dgm:pt>
    <dgm:pt modelId="{D24211C4-B8D1-4F8C-9988-47BF9B1D899A}" type="pres">
      <dgm:prSet presAssocID="{D95A7FAF-675B-4C34-9AFA-E55B4A99A59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0B06403-099C-45C1-BC57-FDBF698A5F68}" type="pres">
      <dgm:prSet presAssocID="{6E8F9C4B-BC7C-41AF-9D2F-1F7E4FC9C94A}" presName="hierRoot2" presStyleCnt="0"/>
      <dgm:spPr/>
      <dgm:t>
        <a:bodyPr/>
        <a:lstStyle/>
        <a:p>
          <a:endParaRPr lang="ru-RU"/>
        </a:p>
      </dgm:t>
    </dgm:pt>
    <dgm:pt modelId="{61BF4D5C-3259-4DF3-BF4D-AEB3ED3EEB0B}" type="pres">
      <dgm:prSet presAssocID="{6E8F9C4B-BC7C-41AF-9D2F-1F7E4FC9C94A}" presName="composite2" presStyleCnt="0"/>
      <dgm:spPr/>
      <dgm:t>
        <a:bodyPr/>
        <a:lstStyle/>
        <a:p>
          <a:endParaRPr lang="ru-RU"/>
        </a:p>
      </dgm:t>
    </dgm:pt>
    <dgm:pt modelId="{B6FD2439-2827-4568-94E4-D5E87877C4E9}" type="pres">
      <dgm:prSet presAssocID="{6E8F9C4B-BC7C-41AF-9D2F-1F7E4FC9C94A}" presName="background2" presStyleLbl="node2" presStyleIdx="1" presStyleCnt="2"/>
      <dgm:spPr/>
      <dgm:t>
        <a:bodyPr/>
        <a:lstStyle/>
        <a:p>
          <a:endParaRPr lang="ru-RU"/>
        </a:p>
      </dgm:t>
    </dgm:pt>
    <dgm:pt modelId="{560FE90A-6972-44D3-9448-EDBA17A3AF2D}" type="pres">
      <dgm:prSet presAssocID="{6E8F9C4B-BC7C-41AF-9D2F-1F7E4FC9C94A}" presName="text2" presStyleLbl="fgAcc2" presStyleIdx="1" presStyleCnt="2" custScaleX="114784" custLinFactNeighborX="450" custLinFactNeighborY="3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15A72-EAA0-40A1-B89D-92C75824D980}" type="pres">
      <dgm:prSet presAssocID="{6E8F9C4B-BC7C-41AF-9D2F-1F7E4FC9C94A}" presName="hierChild3" presStyleCnt="0"/>
      <dgm:spPr/>
      <dgm:t>
        <a:bodyPr/>
        <a:lstStyle/>
        <a:p>
          <a:endParaRPr lang="ru-RU"/>
        </a:p>
      </dgm:t>
    </dgm:pt>
    <dgm:pt modelId="{C114209B-4FDF-4B4F-813A-97C120BCD858}" type="pres">
      <dgm:prSet presAssocID="{FB45D18F-9BE8-45D1-A508-2E517DE498D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47642C3-A418-4AAE-9845-9149D9EAAA25}" type="pres">
      <dgm:prSet presAssocID="{5B55B73F-5B66-4724-B777-C50BAE90EFC1}" presName="hierRoot3" presStyleCnt="0"/>
      <dgm:spPr/>
      <dgm:t>
        <a:bodyPr/>
        <a:lstStyle/>
        <a:p>
          <a:endParaRPr lang="ru-RU"/>
        </a:p>
      </dgm:t>
    </dgm:pt>
    <dgm:pt modelId="{AABA71BA-26B5-4EC8-99CF-402AA0CA928E}" type="pres">
      <dgm:prSet presAssocID="{5B55B73F-5B66-4724-B777-C50BAE90EFC1}" presName="composite3" presStyleCnt="0"/>
      <dgm:spPr/>
      <dgm:t>
        <a:bodyPr/>
        <a:lstStyle/>
        <a:p>
          <a:endParaRPr lang="ru-RU"/>
        </a:p>
      </dgm:t>
    </dgm:pt>
    <dgm:pt modelId="{980920EF-B12C-464E-BAC0-1F2DEFB80C5F}" type="pres">
      <dgm:prSet presAssocID="{5B55B73F-5B66-4724-B777-C50BAE90EFC1}" presName="background3" presStyleLbl="node3" presStyleIdx="2" presStyleCnt="4"/>
      <dgm:spPr/>
      <dgm:t>
        <a:bodyPr/>
        <a:lstStyle/>
        <a:p>
          <a:endParaRPr lang="ru-RU"/>
        </a:p>
      </dgm:t>
    </dgm:pt>
    <dgm:pt modelId="{11C13F1B-392D-4926-8A7A-F039B5B30A6B}" type="pres">
      <dgm:prSet presAssocID="{5B55B73F-5B66-4724-B777-C50BAE90EFC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A471D-79BE-46CE-B5F9-48F767D11789}" type="pres">
      <dgm:prSet presAssocID="{5B55B73F-5B66-4724-B777-C50BAE90EFC1}" presName="hierChild4" presStyleCnt="0"/>
      <dgm:spPr/>
      <dgm:t>
        <a:bodyPr/>
        <a:lstStyle/>
        <a:p>
          <a:endParaRPr lang="ru-RU"/>
        </a:p>
      </dgm:t>
    </dgm:pt>
    <dgm:pt modelId="{4431D4F3-12F5-465D-A6F3-BFE2EC6C2041}" type="pres">
      <dgm:prSet presAssocID="{E0CD57E4-6868-44B2-B9F2-2E026D08947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DAE56C0-7570-4EF4-84CD-0A39E7969BA3}" type="pres">
      <dgm:prSet presAssocID="{5F811D83-EC90-46B8-806E-6FCBA6A12EAA}" presName="hierRoot3" presStyleCnt="0"/>
      <dgm:spPr/>
      <dgm:t>
        <a:bodyPr/>
        <a:lstStyle/>
        <a:p>
          <a:endParaRPr lang="ru-RU"/>
        </a:p>
      </dgm:t>
    </dgm:pt>
    <dgm:pt modelId="{12821774-CB64-482C-89E1-CE5CEF23C6D2}" type="pres">
      <dgm:prSet presAssocID="{5F811D83-EC90-46B8-806E-6FCBA6A12EAA}" presName="composite3" presStyleCnt="0"/>
      <dgm:spPr/>
      <dgm:t>
        <a:bodyPr/>
        <a:lstStyle/>
        <a:p>
          <a:endParaRPr lang="ru-RU"/>
        </a:p>
      </dgm:t>
    </dgm:pt>
    <dgm:pt modelId="{C1DF3A31-5090-4CB5-9119-3EB574E4FE0D}" type="pres">
      <dgm:prSet presAssocID="{5F811D83-EC90-46B8-806E-6FCBA6A12EAA}" presName="background3" presStyleLbl="node3" presStyleIdx="3" presStyleCnt="4"/>
      <dgm:spPr/>
      <dgm:t>
        <a:bodyPr/>
        <a:lstStyle/>
        <a:p>
          <a:endParaRPr lang="ru-RU"/>
        </a:p>
      </dgm:t>
    </dgm:pt>
    <dgm:pt modelId="{7AE368CC-EAF7-4D9B-B756-62D2D66E15C2}" type="pres">
      <dgm:prSet presAssocID="{5F811D83-EC90-46B8-806E-6FCBA6A12EA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B911B-646E-49C5-829D-F0DF7785EA8C}" type="pres">
      <dgm:prSet presAssocID="{5F811D83-EC90-46B8-806E-6FCBA6A12EAA}" presName="hierChild4" presStyleCnt="0"/>
      <dgm:spPr/>
      <dgm:t>
        <a:bodyPr/>
        <a:lstStyle/>
        <a:p>
          <a:endParaRPr lang="ru-RU"/>
        </a:p>
      </dgm:t>
    </dgm:pt>
  </dgm:ptLst>
  <dgm:cxnLst>
    <dgm:cxn modelId="{27C522E5-D0F2-4ED4-AE3B-79F1D5509A7C}" type="presOf" srcId="{D95A7FAF-675B-4C34-9AFA-E55B4A99A590}" destId="{D24211C4-B8D1-4F8C-9988-47BF9B1D899A}" srcOrd="0" destOrd="0" presId="urn:microsoft.com/office/officeart/2005/8/layout/hierarchy1"/>
    <dgm:cxn modelId="{7B66BA2B-129B-49B0-884A-468FD8BC4762}" srcId="{3C729675-9255-441A-B0DF-B1AEAA7E2731}" destId="{6E8F9C4B-BC7C-41AF-9D2F-1F7E4FC9C94A}" srcOrd="1" destOrd="0" parTransId="{D95A7FAF-675B-4C34-9AFA-E55B4A99A590}" sibTransId="{ED1D0926-577D-47BF-8D1D-D4CD14C25E43}"/>
    <dgm:cxn modelId="{0EBFCD63-8817-4E7D-923E-E3E964647382}" type="presOf" srcId="{81341F81-D484-4CBE-96CD-E4FFF24F1938}" destId="{1E0C170A-4DBD-4CCD-A1F5-ABD4243BD9D5}" srcOrd="0" destOrd="0" presId="urn:microsoft.com/office/officeart/2005/8/layout/hierarchy1"/>
    <dgm:cxn modelId="{9D185516-4E34-432E-B354-1F10979329BC}" type="presOf" srcId="{3390F3DE-686E-4808-A4B0-6F5BF900E5E4}" destId="{C6D7CAEC-9092-4575-802A-5F3A23D80A8E}" srcOrd="0" destOrd="0" presId="urn:microsoft.com/office/officeart/2005/8/layout/hierarchy1"/>
    <dgm:cxn modelId="{9637DE84-778C-4D6E-88BF-7BD68BE5CB8D}" srcId="{25E0173D-A925-41AE-93A8-EA5E57542145}" destId="{3390F3DE-686E-4808-A4B0-6F5BF900E5E4}" srcOrd="0" destOrd="0" parTransId="{83C70CA5-361C-4992-8C91-7C1A4600D1A3}" sibTransId="{8BF8D918-D484-4446-95B3-F4191585F30B}"/>
    <dgm:cxn modelId="{94E7A191-6C17-479A-9EC0-3E71C3735E3F}" type="presOf" srcId="{31F2A92E-DD14-4C9B-84B5-1C441471A671}" destId="{B9286BDF-EFDB-405A-B573-25D7F33F7E6D}" srcOrd="0" destOrd="0" presId="urn:microsoft.com/office/officeart/2005/8/layout/hierarchy1"/>
    <dgm:cxn modelId="{CD126DD5-0669-43A7-8217-A938E5E9421D}" srcId="{25E0173D-A925-41AE-93A8-EA5E57542145}" destId="{6617D032-E77F-4D1E-95D0-2F122AE353E6}" srcOrd="1" destOrd="0" parTransId="{81341F81-D484-4CBE-96CD-E4FFF24F1938}" sibTransId="{03FA362D-A67D-470D-A279-5BD36C690055}"/>
    <dgm:cxn modelId="{B9BA42EC-CDA5-4EA2-AC69-8F8BA1AF77B3}" type="presOf" srcId="{6E8F9C4B-BC7C-41AF-9D2F-1F7E4FC9C94A}" destId="{560FE90A-6972-44D3-9448-EDBA17A3AF2D}" srcOrd="0" destOrd="0" presId="urn:microsoft.com/office/officeart/2005/8/layout/hierarchy1"/>
    <dgm:cxn modelId="{E0007D73-605D-4FC9-9562-C7B8C190FEF3}" type="presOf" srcId="{5B55B73F-5B66-4724-B777-C50BAE90EFC1}" destId="{11C13F1B-392D-4926-8A7A-F039B5B30A6B}" srcOrd="0" destOrd="0" presId="urn:microsoft.com/office/officeart/2005/8/layout/hierarchy1"/>
    <dgm:cxn modelId="{5E0C7DA7-1516-44F1-886C-4405BBA64720}" type="presOf" srcId="{863D96D5-2F06-42E3-8792-AE3392EFDB5E}" destId="{8BEEF1E9-B760-4661-A838-EB29571DC6D1}" srcOrd="0" destOrd="0" presId="urn:microsoft.com/office/officeart/2005/8/layout/hierarchy1"/>
    <dgm:cxn modelId="{0240F910-6C72-4AA4-ABF4-287E35D370B6}" srcId="{3C729675-9255-441A-B0DF-B1AEAA7E2731}" destId="{25E0173D-A925-41AE-93A8-EA5E57542145}" srcOrd="0" destOrd="0" parTransId="{31F2A92E-DD14-4C9B-84B5-1C441471A671}" sibTransId="{63DA080C-C99B-4134-AE40-DFD8B20D6C65}"/>
    <dgm:cxn modelId="{AF3B0117-0195-4CC8-9AFE-38BBDD029549}" type="presOf" srcId="{83C70CA5-361C-4992-8C91-7C1A4600D1A3}" destId="{F3C01AD6-B439-4A9C-A5F4-D73169CB4870}" srcOrd="0" destOrd="0" presId="urn:microsoft.com/office/officeart/2005/8/layout/hierarchy1"/>
    <dgm:cxn modelId="{CB46809A-7FFB-47E7-9BE4-5ED4A34E7891}" type="presOf" srcId="{E0CD57E4-6868-44B2-B9F2-2E026D089475}" destId="{4431D4F3-12F5-465D-A6F3-BFE2EC6C2041}" srcOrd="0" destOrd="0" presId="urn:microsoft.com/office/officeart/2005/8/layout/hierarchy1"/>
    <dgm:cxn modelId="{D5AB31FF-1ED4-4CAD-89DE-E820014BE524}" srcId="{6E8F9C4B-BC7C-41AF-9D2F-1F7E4FC9C94A}" destId="{5B55B73F-5B66-4724-B777-C50BAE90EFC1}" srcOrd="0" destOrd="0" parTransId="{FB45D18F-9BE8-45D1-A508-2E517DE498D0}" sibTransId="{ADD051E4-024C-4B9E-85A7-B1BC3EA9B42B}"/>
    <dgm:cxn modelId="{86CF4CA3-6447-453B-9ACE-35BC99CC805C}" srcId="{6E8F9C4B-BC7C-41AF-9D2F-1F7E4FC9C94A}" destId="{5F811D83-EC90-46B8-806E-6FCBA6A12EAA}" srcOrd="1" destOrd="0" parTransId="{E0CD57E4-6868-44B2-B9F2-2E026D089475}" sibTransId="{5AD405A3-A4C6-4623-A013-A9C652634E8C}"/>
    <dgm:cxn modelId="{8BB0F0A8-C04E-4392-897F-5ACFC6B1C4A4}" type="presOf" srcId="{25E0173D-A925-41AE-93A8-EA5E57542145}" destId="{CE4A6882-93AE-4AF2-A08A-C9F3E1CDA2AA}" srcOrd="0" destOrd="0" presId="urn:microsoft.com/office/officeart/2005/8/layout/hierarchy1"/>
    <dgm:cxn modelId="{15DB2234-6B12-4C1E-A14C-0903529DD429}" type="presOf" srcId="{FB45D18F-9BE8-45D1-A508-2E517DE498D0}" destId="{C114209B-4FDF-4B4F-813A-97C120BCD858}" srcOrd="0" destOrd="0" presId="urn:microsoft.com/office/officeart/2005/8/layout/hierarchy1"/>
    <dgm:cxn modelId="{C163579C-7A99-4996-9383-B3F9FB212C55}" type="presOf" srcId="{6617D032-E77F-4D1E-95D0-2F122AE353E6}" destId="{468020B0-3711-49D4-81C1-C6BEEBA8549C}" srcOrd="0" destOrd="0" presId="urn:microsoft.com/office/officeart/2005/8/layout/hierarchy1"/>
    <dgm:cxn modelId="{C8E2360C-5083-4C84-BA16-02E761D30447}" srcId="{863D96D5-2F06-42E3-8792-AE3392EFDB5E}" destId="{3C729675-9255-441A-B0DF-B1AEAA7E2731}" srcOrd="0" destOrd="0" parTransId="{DF548EC3-E6A0-4602-AFD9-E23E69B84131}" sibTransId="{A37861D5-4CF2-4A9D-A523-5534740D59F1}"/>
    <dgm:cxn modelId="{21EC7974-3672-43AC-9FD8-FD9DDC2C6803}" type="presOf" srcId="{5F811D83-EC90-46B8-806E-6FCBA6A12EAA}" destId="{7AE368CC-EAF7-4D9B-B756-62D2D66E15C2}" srcOrd="0" destOrd="0" presId="urn:microsoft.com/office/officeart/2005/8/layout/hierarchy1"/>
    <dgm:cxn modelId="{9A5C7488-42D0-45AF-ADE2-08DD8D5D92D9}" type="presOf" srcId="{3C729675-9255-441A-B0DF-B1AEAA7E2731}" destId="{6CBCE982-FD25-4932-A60F-4744DE9D1955}" srcOrd="0" destOrd="0" presId="urn:microsoft.com/office/officeart/2005/8/layout/hierarchy1"/>
    <dgm:cxn modelId="{0A142D38-80A1-4F87-B4FF-58CFB5F413CB}" type="presParOf" srcId="{8BEEF1E9-B760-4661-A838-EB29571DC6D1}" destId="{4FCC170F-8389-4DBF-A281-1F4C6CE5982A}" srcOrd="0" destOrd="0" presId="urn:microsoft.com/office/officeart/2005/8/layout/hierarchy1"/>
    <dgm:cxn modelId="{EAC970CB-85BB-4BDA-B803-39A9AE08D12E}" type="presParOf" srcId="{4FCC170F-8389-4DBF-A281-1F4C6CE5982A}" destId="{B3C77386-E477-4CD6-8667-1A6FF2DC2DB3}" srcOrd="0" destOrd="0" presId="urn:microsoft.com/office/officeart/2005/8/layout/hierarchy1"/>
    <dgm:cxn modelId="{64B1FE85-C55F-4EC9-9A57-E244E4165EF7}" type="presParOf" srcId="{B3C77386-E477-4CD6-8667-1A6FF2DC2DB3}" destId="{1BE2DF59-6301-4A05-86BE-61EC11C5A0AC}" srcOrd="0" destOrd="0" presId="urn:microsoft.com/office/officeart/2005/8/layout/hierarchy1"/>
    <dgm:cxn modelId="{B4BE173C-9B13-420B-9F9B-336F4CBFD612}" type="presParOf" srcId="{B3C77386-E477-4CD6-8667-1A6FF2DC2DB3}" destId="{6CBCE982-FD25-4932-A60F-4744DE9D1955}" srcOrd="1" destOrd="0" presId="urn:microsoft.com/office/officeart/2005/8/layout/hierarchy1"/>
    <dgm:cxn modelId="{48B2F430-6657-4C45-B494-BD412748FC07}" type="presParOf" srcId="{4FCC170F-8389-4DBF-A281-1F4C6CE5982A}" destId="{BA341C1A-7A3E-48F9-B592-8A05536D83B6}" srcOrd="1" destOrd="0" presId="urn:microsoft.com/office/officeart/2005/8/layout/hierarchy1"/>
    <dgm:cxn modelId="{105FB5FC-0B5E-40AA-8AD5-D818304CF6F1}" type="presParOf" srcId="{BA341C1A-7A3E-48F9-B592-8A05536D83B6}" destId="{B9286BDF-EFDB-405A-B573-25D7F33F7E6D}" srcOrd="0" destOrd="0" presId="urn:microsoft.com/office/officeart/2005/8/layout/hierarchy1"/>
    <dgm:cxn modelId="{716AE7F8-1126-4BB9-A3FD-FA4E03373782}" type="presParOf" srcId="{BA341C1A-7A3E-48F9-B592-8A05536D83B6}" destId="{FB05CA4F-FED7-4CD5-B1C7-19B8F61D603D}" srcOrd="1" destOrd="0" presId="urn:microsoft.com/office/officeart/2005/8/layout/hierarchy1"/>
    <dgm:cxn modelId="{FD79A3F1-CECE-44A0-9BF8-AB2B8AECB457}" type="presParOf" srcId="{FB05CA4F-FED7-4CD5-B1C7-19B8F61D603D}" destId="{5FD80AEA-8442-4DA5-8B73-C77A0C5E0437}" srcOrd="0" destOrd="0" presId="urn:microsoft.com/office/officeart/2005/8/layout/hierarchy1"/>
    <dgm:cxn modelId="{D5AF5D1B-E8DC-4743-BC1A-0E3844EBBBBD}" type="presParOf" srcId="{5FD80AEA-8442-4DA5-8B73-C77A0C5E0437}" destId="{0D54E073-7A54-4B2E-A45C-04128D1ADF29}" srcOrd="0" destOrd="0" presId="urn:microsoft.com/office/officeart/2005/8/layout/hierarchy1"/>
    <dgm:cxn modelId="{E1EC02C6-EE3B-4F02-BA52-0D59EB10370B}" type="presParOf" srcId="{5FD80AEA-8442-4DA5-8B73-C77A0C5E0437}" destId="{CE4A6882-93AE-4AF2-A08A-C9F3E1CDA2AA}" srcOrd="1" destOrd="0" presId="urn:microsoft.com/office/officeart/2005/8/layout/hierarchy1"/>
    <dgm:cxn modelId="{F1907818-5661-4609-9505-38EAFAA4A724}" type="presParOf" srcId="{FB05CA4F-FED7-4CD5-B1C7-19B8F61D603D}" destId="{D89775E8-187D-4A66-8888-169CD2C1D882}" srcOrd="1" destOrd="0" presId="urn:microsoft.com/office/officeart/2005/8/layout/hierarchy1"/>
    <dgm:cxn modelId="{D66236E3-0888-4647-9DEA-D30D502EA752}" type="presParOf" srcId="{D89775E8-187D-4A66-8888-169CD2C1D882}" destId="{F3C01AD6-B439-4A9C-A5F4-D73169CB4870}" srcOrd="0" destOrd="0" presId="urn:microsoft.com/office/officeart/2005/8/layout/hierarchy1"/>
    <dgm:cxn modelId="{DFD8ECA2-B94C-48CC-BA4C-3F1204A433A6}" type="presParOf" srcId="{D89775E8-187D-4A66-8888-169CD2C1D882}" destId="{C8D95476-ED8E-4C24-99BF-AC3EB054D518}" srcOrd="1" destOrd="0" presId="urn:microsoft.com/office/officeart/2005/8/layout/hierarchy1"/>
    <dgm:cxn modelId="{6CA7B876-5AC6-4426-8100-3E6CE5253E1A}" type="presParOf" srcId="{C8D95476-ED8E-4C24-99BF-AC3EB054D518}" destId="{B46B9492-10B8-4086-A38E-20FC2586F11B}" srcOrd="0" destOrd="0" presId="urn:microsoft.com/office/officeart/2005/8/layout/hierarchy1"/>
    <dgm:cxn modelId="{48A881C9-030B-47EE-980F-C88805E68960}" type="presParOf" srcId="{B46B9492-10B8-4086-A38E-20FC2586F11B}" destId="{D0EA6DEB-6EA7-4D08-9A56-328BBA4B7CEC}" srcOrd="0" destOrd="0" presId="urn:microsoft.com/office/officeart/2005/8/layout/hierarchy1"/>
    <dgm:cxn modelId="{39A1715D-0421-44CD-AE33-E2EC6FD8C20F}" type="presParOf" srcId="{B46B9492-10B8-4086-A38E-20FC2586F11B}" destId="{C6D7CAEC-9092-4575-802A-5F3A23D80A8E}" srcOrd="1" destOrd="0" presId="urn:microsoft.com/office/officeart/2005/8/layout/hierarchy1"/>
    <dgm:cxn modelId="{B95ED8F8-11AE-4665-8C49-44D3C5BC23C5}" type="presParOf" srcId="{C8D95476-ED8E-4C24-99BF-AC3EB054D518}" destId="{59CA5330-5067-4FD8-9AFA-4348D1D9A03C}" srcOrd="1" destOrd="0" presId="urn:microsoft.com/office/officeart/2005/8/layout/hierarchy1"/>
    <dgm:cxn modelId="{1B224F03-0D91-41CA-B58E-418844F7E810}" type="presParOf" srcId="{D89775E8-187D-4A66-8888-169CD2C1D882}" destId="{1E0C170A-4DBD-4CCD-A1F5-ABD4243BD9D5}" srcOrd="2" destOrd="0" presId="urn:microsoft.com/office/officeart/2005/8/layout/hierarchy1"/>
    <dgm:cxn modelId="{698308D3-C168-4CB8-AB65-BFD0BD33FECD}" type="presParOf" srcId="{D89775E8-187D-4A66-8888-169CD2C1D882}" destId="{AA2C21D4-BD17-43AF-9923-78AEF9F622DB}" srcOrd="3" destOrd="0" presId="urn:microsoft.com/office/officeart/2005/8/layout/hierarchy1"/>
    <dgm:cxn modelId="{57527249-96AE-4268-B908-33E87EEED722}" type="presParOf" srcId="{AA2C21D4-BD17-43AF-9923-78AEF9F622DB}" destId="{417B4AD0-A00A-4973-8074-C8BAADEB069B}" srcOrd="0" destOrd="0" presId="urn:microsoft.com/office/officeart/2005/8/layout/hierarchy1"/>
    <dgm:cxn modelId="{0C3DF646-641A-4A65-93C0-88AE11FA32FA}" type="presParOf" srcId="{417B4AD0-A00A-4973-8074-C8BAADEB069B}" destId="{72DB61F5-9116-440A-9CC0-842511133CFB}" srcOrd="0" destOrd="0" presId="urn:microsoft.com/office/officeart/2005/8/layout/hierarchy1"/>
    <dgm:cxn modelId="{65B9733C-09B1-4542-8B77-5A93F404D232}" type="presParOf" srcId="{417B4AD0-A00A-4973-8074-C8BAADEB069B}" destId="{468020B0-3711-49D4-81C1-C6BEEBA8549C}" srcOrd="1" destOrd="0" presId="urn:microsoft.com/office/officeart/2005/8/layout/hierarchy1"/>
    <dgm:cxn modelId="{81D5F7DB-D315-4D80-989F-0D9510F01C78}" type="presParOf" srcId="{AA2C21D4-BD17-43AF-9923-78AEF9F622DB}" destId="{1A67190C-77BC-4C54-948E-36345C82C1FF}" srcOrd="1" destOrd="0" presId="urn:microsoft.com/office/officeart/2005/8/layout/hierarchy1"/>
    <dgm:cxn modelId="{A7F1BFD4-4E21-426B-8352-E2148AB17F9D}" type="presParOf" srcId="{BA341C1A-7A3E-48F9-B592-8A05536D83B6}" destId="{D24211C4-B8D1-4F8C-9988-47BF9B1D899A}" srcOrd="2" destOrd="0" presId="urn:microsoft.com/office/officeart/2005/8/layout/hierarchy1"/>
    <dgm:cxn modelId="{6119820D-1476-4C84-B1BC-AAC3BD162268}" type="presParOf" srcId="{BA341C1A-7A3E-48F9-B592-8A05536D83B6}" destId="{D0B06403-099C-45C1-BC57-FDBF698A5F68}" srcOrd="3" destOrd="0" presId="urn:microsoft.com/office/officeart/2005/8/layout/hierarchy1"/>
    <dgm:cxn modelId="{097C85F7-02C6-4B2E-91A8-E3D804C01AD6}" type="presParOf" srcId="{D0B06403-099C-45C1-BC57-FDBF698A5F68}" destId="{61BF4D5C-3259-4DF3-BF4D-AEB3ED3EEB0B}" srcOrd="0" destOrd="0" presId="urn:microsoft.com/office/officeart/2005/8/layout/hierarchy1"/>
    <dgm:cxn modelId="{F9F99AB8-661C-4728-9069-C1E909FE96F5}" type="presParOf" srcId="{61BF4D5C-3259-4DF3-BF4D-AEB3ED3EEB0B}" destId="{B6FD2439-2827-4568-94E4-D5E87877C4E9}" srcOrd="0" destOrd="0" presId="urn:microsoft.com/office/officeart/2005/8/layout/hierarchy1"/>
    <dgm:cxn modelId="{1B7276CD-9D35-49FA-BD85-68F7E61378AC}" type="presParOf" srcId="{61BF4D5C-3259-4DF3-BF4D-AEB3ED3EEB0B}" destId="{560FE90A-6972-44D3-9448-EDBA17A3AF2D}" srcOrd="1" destOrd="0" presId="urn:microsoft.com/office/officeart/2005/8/layout/hierarchy1"/>
    <dgm:cxn modelId="{494D3553-31EA-4971-8A08-64BDB614CA65}" type="presParOf" srcId="{D0B06403-099C-45C1-BC57-FDBF698A5F68}" destId="{80715A72-EAA0-40A1-B89D-92C75824D980}" srcOrd="1" destOrd="0" presId="urn:microsoft.com/office/officeart/2005/8/layout/hierarchy1"/>
    <dgm:cxn modelId="{F963F340-3412-4D2C-B170-1B5A89C646C4}" type="presParOf" srcId="{80715A72-EAA0-40A1-B89D-92C75824D980}" destId="{C114209B-4FDF-4B4F-813A-97C120BCD858}" srcOrd="0" destOrd="0" presId="urn:microsoft.com/office/officeart/2005/8/layout/hierarchy1"/>
    <dgm:cxn modelId="{0FB7C6D5-D790-474C-8200-C365EF323B88}" type="presParOf" srcId="{80715A72-EAA0-40A1-B89D-92C75824D980}" destId="{847642C3-A418-4AAE-9845-9149D9EAAA25}" srcOrd="1" destOrd="0" presId="urn:microsoft.com/office/officeart/2005/8/layout/hierarchy1"/>
    <dgm:cxn modelId="{EF009DFE-5E57-47BB-A154-12A531458204}" type="presParOf" srcId="{847642C3-A418-4AAE-9845-9149D9EAAA25}" destId="{AABA71BA-26B5-4EC8-99CF-402AA0CA928E}" srcOrd="0" destOrd="0" presId="urn:microsoft.com/office/officeart/2005/8/layout/hierarchy1"/>
    <dgm:cxn modelId="{A913AEF5-2119-48DE-B82E-C8D63285AB57}" type="presParOf" srcId="{AABA71BA-26B5-4EC8-99CF-402AA0CA928E}" destId="{980920EF-B12C-464E-BAC0-1F2DEFB80C5F}" srcOrd="0" destOrd="0" presId="urn:microsoft.com/office/officeart/2005/8/layout/hierarchy1"/>
    <dgm:cxn modelId="{CFEC6AC3-D305-4889-A9F8-B4559572419A}" type="presParOf" srcId="{AABA71BA-26B5-4EC8-99CF-402AA0CA928E}" destId="{11C13F1B-392D-4926-8A7A-F039B5B30A6B}" srcOrd="1" destOrd="0" presId="urn:microsoft.com/office/officeart/2005/8/layout/hierarchy1"/>
    <dgm:cxn modelId="{59D27370-E56F-40E0-904B-B387280A38AB}" type="presParOf" srcId="{847642C3-A418-4AAE-9845-9149D9EAAA25}" destId="{54DA471D-79BE-46CE-B5F9-48F767D11789}" srcOrd="1" destOrd="0" presId="urn:microsoft.com/office/officeart/2005/8/layout/hierarchy1"/>
    <dgm:cxn modelId="{7FEC83CB-A953-49FD-BA85-429CA191E052}" type="presParOf" srcId="{80715A72-EAA0-40A1-B89D-92C75824D980}" destId="{4431D4F3-12F5-465D-A6F3-BFE2EC6C2041}" srcOrd="2" destOrd="0" presId="urn:microsoft.com/office/officeart/2005/8/layout/hierarchy1"/>
    <dgm:cxn modelId="{F6FBE91A-9C14-4CA5-9375-5BCFCD9567C0}" type="presParOf" srcId="{80715A72-EAA0-40A1-B89D-92C75824D980}" destId="{3DAE56C0-7570-4EF4-84CD-0A39E7969BA3}" srcOrd="3" destOrd="0" presId="urn:microsoft.com/office/officeart/2005/8/layout/hierarchy1"/>
    <dgm:cxn modelId="{109BEC23-ADCE-46F1-A44E-9830634D992C}" type="presParOf" srcId="{3DAE56C0-7570-4EF4-84CD-0A39E7969BA3}" destId="{12821774-CB64-482C-89E1-CE5CEF23C6D2}" srcOrd="0" destOrd="0" presId="urn:microsoft.com/office/officeart/2005/8/layout/hierarchy1"/>
    <dgm:cxn modelId="{D8BC1DDB-FA00-41B2-82DD-7ED836280DF4}" type="presParOf" srcId="{12821774-CB64-482C-89E1-CE5CEF23C6D2}" destId="{C1DF3A31-5090-4CB5-9119-3EB574E4FE0D}" srcOrd="0" destOrd="0" presId="urn:microsoft.com/office/officeart/2005/8/layout/hierarchy1"/>
    <dgm:cxn modelId="{A1F64DCE-0F55-4BCE-8C05-E1591E9DB6AC}" type="presParOf" srcId="{12821774-CB64-482C-89E1-CE5CEF23C6D2}" destId="{7AE368CC-EAF7-4D9B-B756-62D2D66E15C2}" srcOrd="1" destOrd="0" presId="urn:microsoft.com/office/officeart/2005/8/layout/hierarchy1"/>
    <dgm:cxn modelId="{7C89B4ED-A379-4CE7-A870-11330FEB031C}" type="presParOf" srcId="{3DAE56C0-7570-4EF4-84CD-0A39E7969BA3}" destId="{995B911B-646E-49C5-829D-F0DF7785EA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1D4F3-12F5-465D-A6F3-BFE2EC6C2041}">
      <dsp:nvSpPr>
        <dsp:cNvPr id="0" name=""/>
        <dsp:cNvSpPr/>
      </dsp:nvSpPr>
      <dsp:spPr>
        <a:xfrm>
          <a:off x="5950379" y="3025533"/>
          <a:ext cx="979747" cy="43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03"/>
              </a:lnTo>
              <a:lnTo>
                <a:pt x="979747" y="286303"/>
              </a:lnTo>
              <a:lnTo>
                <a:pt x="979747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4209B-4FDF-4B4F-813A-97C120BCD858}">
      <dsp:nvSpPr>
        <dsp:cNvPr id="0" name=""/>
        <dsp:cNvSpPr/>
      </dsp:nvSpPr>
      <dsp:spPr>
        <a:xfrm>
          <a:off x="4956095" y="3025533"/>
          <a:ext cx="994283" cy="435926"/>
        </a:xfrm>
        <a:custGeom>
          <a:avLst/>
          <a:gdLst/>
          <a:ahLst/>
          <a:cxnLst/>
          <a:rect l="0" t="0" r="0" b="0"/>
          <a:pathLst>
            <a:path>
              <a:moveTo>
                <a:pt x="994283" y="0"/>
              </a:moveTo>
              <a:lnTo>
                <a:pt x="994283" y="286303"/>
              </a:lnTo>
              <a:lnTo>
                <a:pt x="0" y="286303"/>
              </a:lnTo>
              <a:lnTo>
                <a:pt x="0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211C4-B8D1-4F8C-9988-47BF9B1D899A}">
      <dsp:nvSpPr>
        <dsp:cNvPr id="0" name=""/>
        <dsp:cNvSpPr/>
      </dsp:nvSpPr>
      <dsp:spPr>
        <a:xfrm>
          <a:off x="3998519" y="1475888"/>
          <a:ext cx="1951860" cy="52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22"/>
              </a:lnTo>
              <a:lnTo>
                <a:pt x="1951860" y="374422"/>
              </a:lnTo>
              <a:lnTo>
                <a:pt x="1951860" y="5240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C170A-4DBD-4CCD-A1F5-ABD4243BD9D5}">
      <dsp:nvSpPr>
        <dsp:cNvPr id="0" name=""/>
        <dsp:cNvSpPr/>
      </dsp:nvSpPr>
      <dsp:spPr>
        <a:xfrm>
          <a:off x="1896679" y="2991729"/>
          <a:ext cx="1085384" cy="46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07"/>
              </a:lnTo>
              <a:lnTo>
                <a:pt x="1085384" y="320107"/>
              </a:lnTo>
              <a:lnTo>
                <a:pt x="1085384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1AD6-B439-4A9C-A5F4-D73169CB4870}">
      <dsp:nvSpPr>
        <dsp:cNvPr id="0" name=""/>
        <dsp:cNvSpPr/>
      </dsp:nvSpPr>
      <dsp:spPr>
        <a:xfrm>
          <a:off x="909663" y="2991729"/>
          <a:ext cx="987015" cy="469729"/>
        </a:xfrm>
        <a:custGeom>
          <a:avLst/>
          <a:gdLst/>
          <a:ahLst/>
          <a:cxnLst/>
          <a:rect l="0" t="0" r="0" b="0"/>
          <a:pathLst>
            <a:path>
              <a:moveTo>
                <a:pt x="987015" y="0"/>
              </a:moveTo>
              <a:lnTo>
                <a:pt x="987015" y="320107"/>
              </a:lnTo>
              <a:lnTo>
                <a:pt x="0" y="320107"/>
              </a:lnTo>
              <a:lnTo>
                <a:pt x="0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86BDF-EFDB-405A-B573-25D7F33F7E6D}">
      <dsp:nvSpPr>
        <dsp:cNvPr id="0" name=""/>
        <dsp:cNvSpPr/>
      </dsp:nvSpPr>
      <dsp:spPr>
        <a:xfrm>
          <a:off x="1896679" y="1475888"/>
          <a:ext cx="2101840" cy="490241"/>
        </a:xfrm>
        <a:custGeom>
          <a:avLst/>
          <a:gdLst/>
          <a:ahLst/>
          <a:cxnLst/>
          <a:rect l="0" t="0" r="0" b="0"/>
          <a:pathLst>
            <a:path>
              <a:moveTo>
                <a:pt x="2101840" y="0"/>
              </a:moveTo>
              <a:lnTo>
                <a:pt x="2101840" y="340619"/>
              </a:lnTo>
              <a:lnTo>
                <a:pt x="0" y="340619"/>
              </a:lnTo>
              <a:lnTo>
                <a:pt x="0" y="4902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DF59-6301-4A05-86BE-61EC11C5A0AC}">
      <dsp:nvSpPr>
        <dsp:cNvPr id="0" name=""/>
        <dsp:cNvSpPr/>
      </dsp:nvSpPr>
      <dsp:spPr>
        <a:xfrm>
          <a:off x="2052796" y="450289"/>
          <a:ext cx="389144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CE982-FD25-4932-A60F-4744DE9D1955}">
      <dsp:nvSpPr>
        <dsp:cNvPr id="0" name=""/>
        <dsp:cNvSpPr/>
      </dsp:nvSpPr>
      <dsp:spPr>
        <a:xfrm>
          <a:off x="2232253" y="620773"/>
          <a:ext cx="389144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Результатати комплексної діагностики </a:t>
          </a:r>
          <a:endParaRPr lang="ru-RU" sz="2000" kern="1200" dirty="0">
            <a:latin typeface="+mn-lt"/>
          </a:endParaRPr>
        </a:p>
      </dsp:txBody>
      <dsp:txXfrm>
        <a:off x="2262292" y="650812"/>
        <a:ext cx="3831368" cy="965521"/>
      </dsp:txXfrm>
    </dsp:sp>
    <dsp:sp modelId="{0D54E073-7A54-4B2E-A45C-04128D1ADF29}">
      <dsp:nvSpPr>
        <dsp:cNvPr id="0" name=""/>
        <dsp:cNvSpPr/>
      </dsp:nvSpPr>
      <dsp:spPr>
        <a:xfrm>
          <a:off x="1089120" y="1966130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6882-93AE-4AF2-A08A-C9F3E1CDA2AA}">
      <dsp:nvSpPr>
        <dsp:cNvPr id="0" name=""/>
        <dsp:cNvSpPr/>
      </dsp:nvSpPr>
      <dsp:spPr>
        <a:xfrm>
          <a:off x="1268578" y="2136614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Проблеми</a:t>
          </a:r>
          <a:endParaRPr lang="ru-RU" sz="2000" kern="1200" dirty="0">
            <a:latin typeface="+mn-lt"/>
          </a:endParaRPr>
        </a:p>
      </dsp:txBody>
      <dsp:txXfrm>
        <a:off x="1298617" y="2166653"/>
        <a:ext cx="1555038" cy="965521"/>
      </dsp:txXfrm>
    </dsp:sp>
    <dsp:sp modelId="{D0EA6DEB-6EA7-4D08-9A56-328BBA4B7CEC}">
      <dsp:nvSpPr>
        <dsp:cNvPr id="0" name=""/>
        <dsp:cNvSpPr/>
      </dsp:nvSpPr>
      <dsp:spPr>
        <a:xfrm>
          <a:off x="3736" y="3461459"/>
          <a:ext cx="1811854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7CAEC-9092-4575-802A-5F3A23D80A8E}">
      <dsp:nvSpPr>
        <dsp:cNvPr id="0" name=""/>
        <dsp:cNvSpPr/>
      </dsp:nvSpPr>
      <dsp:spPr>
        <a:xfrm>
          <a:off x="183193" y="3631943"/>
          <a:ext cx="1811854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Індивідуальні</a:t>
          </a:r>
          <a:endParaRPr lang="ru-RU" sz="2000" kern="1200" dirty="0"/>
        </a:p>
      </dsp:txBody>
      <dsp:txXfrm>
        <a:off x="213232" y="3661982"/>
        <a:ext cx="1751776" cy="965521"/>
      </dsp:txXfrm>
    </dsp:sp>
    <dsp:sp modelId="{72DB61F5-9116-440A-9CC0-842511133CFB}">
      <dsp:nvSpPr>
        <dsp:cNvPr id="0" name=""/>
        <dsp:cNvSpPr/>
      </dsp:nvSpPr>
      <dsp:spPr>
        <a:xfrm>
          <a:off x="2174505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20B0-3711-49D4-81C1-C6BEEBA8549C}">
      <dsp:nvSpPr>
        <dsp:cNvPr id="0" name=""/>
        <dsp:cNvSpPr/>
      </dsp:nvSpPr>
      <dsp:spPr>
        <a:xfrm>
          <a:off x="2353963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Групові</a:t>
          </a:r>
          <a:endParaRPr lang="ru-RU" sz="2000" kern="1200" dirty="0"/>
        </a:p>
      </dsp:txBody>
      <dsp:txXfrm>
        <a:off x="2384002" y="3661982"/>
        <a:ext cx="1555038" cy="965521"/>
      </dsp:txXfrm>
    </dsp:sp>
    <dsp:sp modelId="{B6FD2439-2827-4568-94E4-D5E87877C4E9}">
      <dsp:nvSpPr>
        <dsp:cNvPr id="0" name=""/>
        <dsp:cNvSpPr/>
      </dsp:nvSpPr>
      <dsp:spPr>
        <a:xfrm>
          <a:off x="5023431" y="1999933"/>
          <a:ext cx="1853895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E90A-6972-44D3-9448-EDBA17A3AF2D}">
      <dsp:nvSpPr>
        <dsp:cNvPr id="0" name=""/>
        <dsp:cNvSpPr/>
      </dsp:nvSpPr>
      <dsp:spPr>
        <a:xfrm>
          <a:off x="5202889" y="2170418"/>
          <a:ext cx="1853895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Потенційні можливості</a:t>
          </a:r>
          <a:endParaRPr lang="ru-RU" sz="2000" kern="1200" dirty="0"/>
        </a:p>
      </dsp:txBody>
      <dsp:txXfrm>
        <a:off x="5232928" y="2200457"/>
        <a:ext cx="1793817" cy="965521"/>
      </dsp:txXfrm>
    </dsp:sp>
    <dsp:sp modelId="{980920EF-B12C-464E-BAC0-1F2DEFB80C5F}">
      <dsp:nvSpPr>
        <dsp:cNvPr id="0" name=""/>
        <dsp:cNvSpPr/>
      </dsp:nvSpPr>
      <dsp:spPr>
        <a:xfrm>
          <a:off x="4148537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3F1B-392D-4926-8A7A-F039B5B30A6B}">
      <dsp:nvSpPr>
        <dsp:cNvPr id="0" name=""/>
        <dsp:cNvSpPr/>
      </dsp:nvSpPr>
      <dsp:spPr>
        <a:xfrm>
          <a:off x="4327994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Класного колективу</a:t>
          </a:r>
          <a:endParaRPr lang="ru-RU" sz="2000" kern="1200" dirty="0">
            <a:latin typeface="+mn-lt"/>
          </a:endParaRPr>
        </a:p>
      </dsp:txBody>
      <dsp:txXfrm>
        <a:off x="4358033" y="3661982"/>
        <a:ext cx="1555038" cy="965521"/>
      </dsp:txXfrm>
    </dsp:sp>
    <dsp:sp modelId="{C1DF3A31-5090-4CB5-9119-3EB574E4FE0D}">
      <dsp:nvSpPr>
        <dsp:cNvPr id="0" name=""/>
        <dsp:cNvSpPr/>
      </dsp:nvSpPr>
      <dsp:spPr>
        <a:xfrm>
          <a:off x="6122569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368CC-EAF7-4D9B-B756-62D2D66E15C2}">
      <dsp:nvSpPr>
        <dsp:cNvPr id="0" name=""/>
        <dsp:cNvSpPr/>
      </dsp:nvSpPr>
      <dsp:spPr>
        <a:xfrm>
          <a:off x="6302026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Закладу</a:t>
          </a:r>
          <a:endParaRPr lang="ru-RU" sz="2000" kern="1200" dirty="0">
            <a:latin typeface="+mn-lt"/>
          </a:endParaRPr>
        </a:p>
      </dsp:txBody>
      <dsp:txXfrm>
        <a:off x="6332065" y="3661982"/>
        <a:ext cx="1555038" cy="96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48BD-5004-4867-ABD8-7A490F2E4FA1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11F8-8C8F-4105-9211-CB03D6996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7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54B4-B4E5-4161-B1CD-88D77E53AA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CC9D-630D-4A62-BD19-24B85940FEC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3AB0-0B6C-4461-8A1A-4CCF65B3B78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0EE4-ED5A-471D-A218-E035C5EFF05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E94E1-A929-43AC-80BB-4F9240EE973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457D-1259-458A-B7FC-01F54BA09FA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ACE8F-E53C-4DF7-BD19-26C2693194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26D-704D-4DB5-9E8E-C5B6C977E128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D120-3B2B-4F1D-9DBC-E189218D551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2F9BC-BEC6-4505-B93C-15FCD370FB0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CD-0A27-4C41-8607-9481FBE1950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F95512F-6745-4B66-9D45-C80625D86EC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al-online.org/" TargetMode="External"/><Relationship Id="rId7" Type="http://schemas.openxmlformats.org/officeDocument/2006/relationships/hyperlink" Target="https://www.facebook.com/valeri.kirichyk" TargetMode="External"/><Relationship Id="rId2" Type="http://schemas.openxmlformats.org/officeDocument/2006/relationships/hyperlink" Target="http://www.universal-school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yrichuk@ukr.net" TargetMode="External"/><Relationship Id="rId5" Type="http://schemas.openxmlformats.org/officeDocument/2006/relationships/hyperlink" Target="tel:+380955183089" TargetMode="External"/><Relationship Id="rId4" Type="http://schemas.openxmlformats.org/officeDocument/2006/relationships/hyperlink" Target="https://goo.gl/Hg8m5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527684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033" name="Picture 9" descr="http://umo.edu.ua/images/content/ogoloshenya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6" y="306528"/>
            <a:ext cx="11715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2" descr="логотип УВУП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864"/>
            <a:ext cx="1562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50404"/>
            <a:ext cx="1752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8424" y="1449528"/>
            <a:ext cx="84969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НАЦІОНАЛЬНА АКАДЕМІЯ ПЕДАГОГІЧНИХ НАУК УКРАЇНИ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ДЗВО «УНІВЕРСИТЕТ МЕНЕДЖМЕНТУ ОСВІТИ»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Український відкритий університет післядипломної освіти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Центральний інститут післядипломної педагогічної освіти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Кафедра психології управління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45024"/>
            <a:ext cx="823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</a:rPr>
              <a:t>Інструкція для користувачів сервісу «Універсал-онлайн» </a:t>
            </a:r>
            <a:endParaRPr lang="en-US" altLang="ru-RU" sz="3200" b="1" dirty="0" smtClean="0">
              <a:solidFill>
                <a:srgbClr val="002060"/>
              </a:solidFill>
            </a:endParaRPr>
          </a:p>
          <a:p>
            <a:pPr algn="ctr"/>
            <a:endParaRPr lang="uk-UA" alt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altLang="ru-RU" sz="3200" b="1" dirty="0" smtClean="0">
                <a:solidFill>
                  <a:srgbClr val="002060"/>
                </a:solidFill>
              </a:rPr>
              <a:t>ЦІЛЕПОКЛАДАННЯ</a:t>
            </a:r>
          </a:p>
          <a:p>
            <a:pPr algn="ctr"/>
            <a:endParaRPr lang="uk-UA" altLang="ru-RU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9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118944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 b="1" dirty="0" smtClean="0">
                <a:solidFill>
                  <a:srgbClr val="002060"/>
                </a:solidFill>
              </a:rPr>
              <a:t>Проблеми розвитку учнів класу. Крок 3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91" t="19863" r="34283" b="6393"/>
          <a:stretch/>
        </p:blipFill>
        <p:spPr bwMode="auto">
          <a:xfrm>
            <a:off x="1079612" y="1268760"/>
            <a:ext cx="6984776" cy="54006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80" t="10959" r="4378" b="5936"/>
          <a:stretch/>
        </p:blipFill>
        <p:spPr bwMode="auto">
          <a:xfrm>
            <a:off x="1259632" y="1340768"/>
            <a:ext cx="6624736" cy="34750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4.</a:t>
            </a:r>
          </a:p>
        </p:txBody>
      </p:sp>
      <p:sp>
        <p:nvSpPr>
          <p:cNvPr id="6" name="Прямокутник 4"/>
          <p:cNvSpPr/>
          <p:nvPr/>
        </p:nvSpPr>
        <p:spPr>
          <a:xfrm>
            <a:off x="2176088" y="5230186"/>
            <a:ext cx="4791824" cy="1323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Потенційні можливості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потенційні можливості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розвиватитсь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наступного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03648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723629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653680" y="2204864"/>
            <a:ext cx="522408" cy="302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6444208" y="3078304"/>
            <a:ext cx="1042120" cy="215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Потенційні можливості розвитку учнів класу.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endParaRPr lang="uk-UA" alt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519" t="19635" r="34027" b="6164"/>
          <a:stretch/>
        </p:blipFill>
        <p:spPr bwMode="auto">
          <a:xfrm>
            <a:off x="1583668" y="1500523"/>
            <a:ext cx="5976664" cy="532859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472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5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730" r="4762" b="5936"/>
          <a:stretch/>
        </p:blipFill>
        <p:spPr bwMode="auto">
          <a:xfrm>
            <a:off x="1187624" y="1196752"/>
            <a:ext cx="6768752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4"/>
          <p:cNvSpPr/>
          <p:nvPr/>
        </p:nvSpPr>
        <p:spPr>
          <a:xfrm>
            <a:off x="1746820" y="5230186"/>
            <a:ext cx="5741504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Обрати одну з проблем.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Позначити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можливі</a:t>
            </a:r>
            <a:r>
              <a:rPr lang="ru-RU" dirty="0" smtClean="0">
                <a:solidFill>
                  <a:schemeClr val="tx1"/>
                </a:solidFill>
              </a:rPr>
              <a:t> причини </a:t>
            </a:r>
            <a:r>
              <a:rPr lang="ru-RU" dirty="0" err="1" smtClean="0">
                <a:solidFill>
                  <a:schemeClr val="tx1"/>
                </a:solidFill>
              </a:rPr>
              <a:t>виникнення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Вибрати потенційні можливості для її вирішення.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Перейти до наступної проблеми (4-6 проблем).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37592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937592" y="6092990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7706344" y="566436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187624" y="2060848"/>
            <a:ext cx="3600400" cy="316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0"/>
          </p:cNvCxnSpPr>
          <p:nvPr/>
        </p:nvCxnSpPr>
        <p:spPr>
          <a:xfrm flipV="1">
            <a:off x="1187624" y="3645517"/>
            <a:ext cx="2952328" cy="24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H="1" flipV="1">
            <a:off x="7020272" y="4221088"/>
            <a:ext cx="936104" cy="1443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  <a:latin typeface="+mn-lt"/>
              </a:rPr>
              <a:t>Візитна картка класу. Крок 7.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960" r="4762" b="6392"/>
          <a:stretch/>
        </p:blipFill>
        <p:spPr bwMode="auto">
          <a:xfrm>
            <a:off x="251521" y="764704"/>
            <a:ext cx="4464496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209" t="10959" r="4750" b="6382"/>
          <a:stretch/>
        </p:blipFill>
        <p:spPr bwMode="auto">
          <a:xfrm>
            <a:off x="4542959" y="1988840"/>
            <a:ext cx="4383420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1007604" y="4977343"/>
            <a:ext cx="7128792" cy="184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пропонованих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варіантів</a:t>
            </a:r>
            <a:r>
              <a:rPr lang="ru-RU" dirty="0" smtClean="0">
                <a:solidFill>
                  <a:schemeClr val="tx1"/>
                </a:solidFill>
              </a:rPr>
              <a:t> 4- 6 задач, що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семестра.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Відредагувати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формулювання</a:t>
            </a:r>
            <a:r>
              <a:rPr lang="ru-RU" dirty="0" smtClean="0">
                <a:solidFill>
                  <a:schemeClr val="tx1"/>
                </a:solidFill>
              </a:rPr>
              <a:t> задач.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Зберегти зміни. 4. Роздрукувати візитну  картку класу з задачами особистісного розвитку учнів.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кутник 6"/>
          <p:cNvSpPr/>
          <p:nvPr/>
        </p:nvSpPr>
        <p:spPr>
          <a:xfrm>
            <a:off x="645473" y="4318654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2090118" y="431865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sp>
        <p:nvSpPr>
          <p:cNvPr id="10" name="Прямокутник 6"/>
          <p:cNvSpPr/>
          <p:nvPr/>
        </p:nvSpPr>
        <p:spPr>
          <a:xfrm>
            <a:off x="831641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</a:p>
        </p:txBody>
      </p:sp>
      <p:sp>
        <p:nvSpPr>
          <p:cNvPr id="11" name="Прямокутник 6"/>
          <p:cNvSpPr/>
          <p:nvPr/>
        </p:nvSpPr>
        <p:spPr>
          <a:xfrm>
            <a:off x="3491880" y="4307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</a:p>
        </p:txBody>
      </p:sp>
      <p:cxnSp>
        <p:nvCxnSpPr>
          <p:cNvPr id="3" name="Прямая со стрелкой 2"/>
          <p:cNvCxnSpPr>
            <a:stCxn id="8" idx="0"/>
          </p:cNvCxnSpPr>
          <p:nvPr/>
        </p:nvCxnSpPr>
        <p:spPr>
          <a:xfrm flipV="1">
            <a:off x="895505" y="2852936"/>
            <a:ext cx="3460471" cy="146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2340150" y="4077072"/>
            <a:ext cx="2875930" cy="24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7668344" y="4521447"/>
            <a:ext cx="898104" cy="708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1090" t="16810" r="32853" b="5126"/>
          <a:stretch/>
        </p:blipFill>
        <p:spPr bwMode="auto">
          <a:xfrm>
            <a:off x="1043608" y="116632"/>
            <a:ext cx="4680520" cy="640871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0930" t="17094" r="32692" b="58974"/>
          <a:stretch/>
        </p:blipFill>
        <p:spPr bwMode="auto">
          <a:xfrm>
            <a:off x="4932040" y="4365104"/>
            <a:ext cx="3456384" cy="21602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793" t="19863" r="49558" b="6621"/>
          <a:stretch/>
        </p:blipFill>
        <p:spPr bwMode="auto">
          <a:xfrm>
            <a:off x="1439652" y="116632"/>
            <a:ext cx="6264696" cy="662473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1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endParaRPr lang="ru-RU" altLang="uk-UA" sz="80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4000" b="1" u="sng" dirty="0" smtClean="0">
                <a:solidFill>
                  <a:srgbClr val="002060"/>
                </a:solidFill>
              </a:rPr>
              <a:t>Висновок</a:t>
            </a:r>
          </a:p>
          <a:p>
            <a:pPr algn="just" eaLnBrk="1" hangingPunct="1">
              <a:buFontTx/>
              <a:buNone/>
            </a:pPr>
            <a:r>
              <a:rPr lang="uk-UA" altLang="uk-UA" sz="2000" b="1" dirty="0" smtClean="0">
                <a:solidFill>
                  <a:srgbClr val="002060"/>
                </a:solidFill>
                <a:latin typeface="+mj-lt"/>
              </a:rPr>
              <a:t>		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Результатом 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проектування проблем, причинно-наслідкових зв</a:t>
            </a:r>
            <a:r>
              <a:rPr lang="en-US" altLang="uk-UA" sz="2400" b="1" dirty="0" smtClean="0">
                <a:solidFill>
                  <a:srgbClr val="002060"/>
                </a:solidFill>
                <a:latin typeface="+mj-lt"/>
              </a:rPr>
              <a:t>’</a:t>
            </a:r>
            <a:r>
              <a:rPr lang="uk-UA" altLang="uk-UA" sz="2400" b="1" dirty="0" err="1" smtClean="0">
                <a:solidFill>
                  <a:srgbClr val="002060"/>
                </a:solidFill>
                <a:latin typeface="+mj-lt"/>
              </a:rPr>
              <a:t>язків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і 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потенційних можливостей 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 автоматично конструюються виховні завдання закладу освіти на навчальний рік та задачі 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особистісного розвитку 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учнів класного колективу на навчальний семестр.</a:t>
            </a:r>
          </a:p>
          <a:p>
            <a:pPr algn="just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            Завдання закладу та задачі особистісного розвитку учнів є необхідними освітніми компонентами для проектування освітнього цільового змісту навчальних і виховних  проектів, що створюються в технологічному </a:t>
            </a:r>
            <a:r>
              <a:rPr lang="uk-UA" altLang="uk-UA" sz="2400" b="1" smtClean="0">
                <a:solidFill>
                  <a:srgbClr val="002060"/>
                </a:solidFill>
                <a:latin typeface="+mj-lt"/>
              </a:rPr>
              <a:t>модулі сервісу: 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uk-UA" altLang="uk-UA" sz="2400" b="1" smtClean="0">
                <a:solidFill>
                  <a:srgbClr val="002060"/>
                </a:solidFill>
                <a:latin typeface="+mj-lt"/>
              </a:rPr>
              <a:t>моделювання». </a:t>
            </a:r>
            <a:endParaRPr lang="uk-UA" altLang="uk-UA" sz="2400" b="1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		</a:t>
            </a:r>
            <a:endParaRPr lang="ru-RU" alt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5934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+mn-lt"/>
              </a:rPr>
              <a:t>Сервіс:</a:t>
            </a:r>
            <a:r>
              <a:rPr lang="uk-UA" sz="2800" dirty="0">
                <a:latin typeface="+mn-lt"/>
              </a:rPr>
              <a:t> </a:t>
            </a:r>
            <a:r>
              <a:rPr lang="en-US" sz="2800" u="sng" dirty="0">
                <a:latin typeface="+mn-lt"/>
                <a:hlinkClick r:id="rId2"/>
              </a:rPr>
              <a:t>http</a:t>
            </a:r>
            <a:r>
              <a:rPr lang="ru-RU" sz="2800" u="sng" dirty="0">
                <a:latin typeface="+mn-lt"/>
                <a:hlinkClick r:id="rId2"/>
              </a:rPr>
              <a:t>://</a:t>
            </a:r>
            <a:r>
              <a:rPr lang="en-US" sz="2800" u="sng" dirty="0">
                <a:latin typeface="+mn-lt"/>
                <a:hlinkClick r:id="rId2"/>
              </a:rPr>
              <a:t>www</a:t>
            </a:r>
            <a:r>
              <a:rPr lang="ru-RU" sz="2800" u="sng" dirty="0">
                <a:latin typeface="+mn-lt"/>
                <a:hlinkClick r:id="rId2"/>
              </a:rPr>
              <a:t>.</a:t>
            </a:r>
            <a:r>
              <a:rPr lang="en-US" sz="2800" u="sng" dirty="0">
                <a:latin typeface="+mn-lt"/>
                <a:hlinkClick r:id="rId2"/>
              </a:rPr>
              <a:t>universal</a:t>
            </a:r>
            <a:r>
              <a:rPr lang="ru-RU" sz="2800" u="sng" dirty="0">
                <a:latin typeface="+mn-lt"/>
                <a:hlinkClick r:id="rId2"/>
              </a:rPr>
              <a:t>-</a:t>
            </a:r>
            <a:r>
              <a:rPr lang="en-US" sz="2800" u="sng" dirty="0">
                <a:latin typeface="+mn-lt"/>
                <a:hlinkClick r:id="rId2"/>
              </a:rPr>
              <a:t>school</a:t>
            </a:r>
            <a:r>
              <a:rPr lang="ru-RU" sz="2800" u="sng" dirty="0">
                <a:latin typeface="+mn-lt"/>
                <a:hlinkClick r:id="rId2"/>
              </a:rPr>
              <a:t>.</a:t>
            </a:r>
            <a:r>
              <a:rPr lang="en-US" sz="2800" u="sng" dirty="0" smtClean="0">
                <a:latin typeface="+mn-lt"/>
                <a:hlinkClick r:id="rId2"/>
              </a:rPr>
              <a:t>com</a:t>
            </a:r>
            <a:endParaRPr lang="en-US" sz="2800" u="sng" dirty="0" smtClean="0">
              <a:latin typeface="+mn-lt"/>
            </a:endParaRPr>
          </a:p>
          <a:p>
            <a:r>
              <a:rPr lang="uk-UA" sz="2800" b="1" dirty="0" smtClean="0">
                <a:latin typeface="+mn-lt"/>
              </a:rPr>
              <a:t>Сайт </a:t>
            </a:r>
            <a:r>
              <a:rPr lang="uk-UA" sz="2800" b="1" dirty="0">
                <a:latin typeface="+mn-lt"/>
              </a:rPr>
              <a:t>сервісу:</a:t>
            </a:r>
            <a:r>
              <a:rPr lang="uk-UA" sz="2800" dirty="0">
                <a:latin typeface="+mn-lt"/>
              </a:rPr>
              <a:t> </a:t>
            </a:r>
            <a:r>
              <a:rPr lang="en-US" sz="2800" u="sng" dirty="0">
                <a:latin typeface="+mn-lt"/>
                <a:hlinkClick r:id="rId3"/>
              </a:rPr>
              <a:t>http</a:t>
            </a:r>
            <a:r>
              <a:rPr lang="ru-RU" sz="2800" u="sng" dirty="0">
                <a:latin typeface="+mn-lt"/>
                <a:hlinkClick r:id="rId3"/>
              </a:rPr>
              <a:t>://</a:t>
            </a:r>
            <a:r>
              <a:rPr lang="en-US" sz="2800" u="sng" dirty="0">
                <a:latin typeface="+mn-lt"/>
                <a:hlinkClick r:id="rId3"/>
              </a:rPr>
              <a:t>www</a:t>
            </a:r>
            <a:r>
              <a:rPr lang="ru-RU" sz="2800" u="sng" dirty="0">
                <a:latin typeface="+mn-lt"/>
                <a:hlinkClick r:id="rId3"/>
              </a:rPr>
              <a:t>.</a:t>
            </a:r>
            <a:r>
              <a:rPr lang="en-US" sz="2800" u="sng" dirty="0">
                <a:latin typeface="+mn-lt"/>
                <a:hlinkClick r:id="rId3"/>
              </a:rPr>
              <a:t>universal</a:t>
            </a:r>
            <a:r>
              <a:rPr lang="ru-RU" sz="2800" u="sng" dirty="0">
                <a:latin typeface="+mn-lt"/>
                <a:hlinkClick r:id="rId3"/>
              </a:rPr>
              <a:t>-</a:t>
            </a:r>
            <a:r>
              <a:rPr lang="en-US" sz="2800" u="sng" dirty="0">
                <a:latin typeface="+mn-lt"/>
                <a:hlinkClick r:id="rId3"/>
              </a:rPr>
              <a:t>online</a:t>
            </a:r>
            <a:r>
              <a:rPr lang="ru-RU" sz="2800" u="sng" dirty="0">
                <a:latin typeface="+mn-lt"/>
                <a:hlinkClick r:id="rId3"/>
              </a:rPr>
              <a:t>.</a:t>
            </a:r>
            <a:r>
              <a:rPr lang="en-US" sz="2800" u="sng" dirty="0" smtClean="0">
                <a:latin typeface="+mn-lt"/>
                <a:hlinkClick r:id="rId3"/>
              </a:rPr>
              <a:t>org</a:t>
            </a:r>
            <a:endParaRPr lang="en-US" sz="2800" u="sng" dirty="0" smtClean="0">
              <a:latin typeface="+mn-lt"/>
            </a:endParaRPr>
          </a:p>
          <a:p>
            <a:r>
              <a:rPr lang="ru-RU" sz="2800" b="1" dirty="0" err="1" smtClean="0">
                <a:latin typeface="+mn-lt"/>
              </a:rPr>
              <a:t>Посилання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на </a:t>
            </a:r>
            <a:r>
              <a:rPr lang="ru-RU" sz="2800" b="1" dirty="0" err="1">
                <a:latin typeface="+mn-lt"/>
              </a:rPr>
              <a:t>презентації</a:t>
            </a:r>
            <a:r>
              <a:rPr lang="ru-RU" sz="2800" b="1" dirty="0">
                <a:latin typeface="+mn-lt"/>
              </a:rPr>
              <a:t>:</a:t>
            </a:r>
            <a:r>
              <a:rPr lang="ru-RU" sz="2800" dirty="0">
                <a:latin typeface="+mn-lt"/>
              </a:rPr>
              <a:t> </a:t>
            </a:r>
            <a:r>
              <a:rPr lang="en-US" sz="2800" u="sng" dirty="0">
                <a:latin typeface="+mn-lt"/>
                <a:hlinkClick r:id="rId4"/>
              </a:rPr>
              <a:t>https</a:t>
            </a:r>
            <a:r>
              <a:rPr lang="ru-RU" sz="2800" u="sng" dirty="0">
                <a:latin typeface="+mn-lt"/>
                <a:hlinkClick r:id="rId4"/>
              </a:rPr>
              <a:t>://</a:t>
            </a:r>
            <a:r>
              <a:rPr lang="en-US" sz="2800" u="sng" dirty="0">
                <a:latin typeface="+mn-lt"/>
                <a:hlinkClick r:id="rId4"/>
              </a:rPr>
              <a:t>goo</a:t>
            </a:r>
            <a:r>
              <a:rPr lang="ru-RU" sz="2800" u="sng" dirty="0">
                <a:latin typeface="+mn-lt"/>
                <a:hlinkClick r:id="rId4"/>
              </a:rPr>
              <a:t>.</a:t>
            </a:r>
            <a:r>
              <a:rPr lang="en-US" sz="2800" u="sng" dirty="0" err="1">
                <a:latin typeface="+mn-lt"/>
                <a:hlinkClick r:id="rId4"/>
              </a:rPr>
              <a:t>gl</a:t>
            </a:r>
            <a:r>
              <a:rPr lang="ru-RU" sz="2800" u="sng" dirty="0">
                <a:latin typeface="+mn-lt"/>
                <a:hlinkClick r:id="rId4"/>
              </a:rPr>
              <a:t>/</a:t>
            </a:r>
            <a:r>
              <a:rPr lang="en-US" sz="2800" u="sng" dirty="0">
                <a:latin typeface="+mn-lt"/>
                <a:hlinkClick r:id="rId4"/>
              </a:rPr>
              <a:t>Hg</a:t>
            </a:r>
            <a:r>
              <a:rPr lang="ru-RU" sz="2800" u="sng" dirty="0">
                <a:latin typeface="+mn-lt"/>
                <a:hlinkClick r:id="rId4"/>
              </a:rPr>
              <a:t>8</a:t>
            </a:r>
            <a:r>
              <a:rPr lang="en-US" sz="2800" u="sng" dirty="0">
                <a:latin typeface="+mn-lt"/>
                <a:hlinkClick r:id="rId4"/>
              </a:rPr>
              <a:t>m</a:t>
            </a:r>
            <a:r>
              <a:rPr lang="ru-RU" sz="2800" u="sng" dirty="0">
                <a:latin typeface="+mn-lt"/>
                <a:hlinkClick r:id="rId4"/>
              </a:rPr>
              <a:t>5</a:t>
            </a:r>
            <a:r>
              <a:rPr lang="en-US" sz="2800" u="sng" dirty="0" smtClean="0">
                <a:latin typeface="+mn-lt"/>
                <a:hlinkClick r:id="rId4"/>
              </a:rPr>
              <a:t>y</a:t>
            </a:r>
            <a:endParaRPr lang="uk-UA" sz="2800" u="sng" dirty="0" smtClean="0">
              <a:latin typeface="+mn-lt"/>
            </a:endParaRPr>
          </a:p>
          <a:p>
            <a:r>
              <a:rPr lang="uk-UA" sz="2800" b="1" dirty="0" smtClean="0">
                <a:latin typeface="+mn-lt"/>
              </a:rPr>
              <a:t>Автор сервісу: Киричук Валерій Олександрович</a:t>
            </a:r>
            <a:endParaRPr lang="en-US" sz="2800" b="1" dirty="0" smtClean="0">
              <a:latin typeface="+mn-lt"/>
            </a:endParaRPr>
          </a:p>
          <a:p>
            <a:r>
              <a:rPr lang="uk-UA" sz="2800" dirty="0">
                <a:latin typeface="+mn-lt"/>
              </a:rPr>
              <a:t>Т: </a:t>
            </a:r>
            <a:r>
              <a:rPr lang="uk-UA" sz="2800" dirty="0">
                <a:latin typeface="+mn-lt"/>
                <a:hlinkClick r:id="rId5"/>
              </a:rPr>
              <a:t>+38(066) </a:t>
            </a:r>
            <a:r>
              <a:rPr lang="uk-UA" sz="2800" dirty="0" smtClean="0">
                <a:latin typeface="+mn-lt"/>
                <a:hlinkClick r:id="rId5"/>
              </a:rPr>
              <a:t>6624161</a:t>
            </a:r>
            <a:r>
              <a:rPr lang="uk-UA" sz="2800" u="sng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 </a:t>
            </a:r>
          </a:p>
          <a:p>
            <a:r>
              <a:rPr lang="en-US" sz="2800" u="sng" dirty="0" err="1" smtClean="0">
                <a:latin typeface="+mn-lt"/>
                <a:hlinkClick r:id="rId6"/>
              </a:rPr>
              <a:t>kyrichuk</a:t>
            </a:r>
            <a:r>
              <a:rPr lang="uk-UA" sz="2800" u="sng" dirty="0">
                <a:latin typeface="+mn-lt"/>
                <a:hlinkClick r:id="rId6"/>
              </a:rPr>
              <a:t>@</a:t>
            </a:r>
            <a:r>
              <a:rPr lang="en-US" sz="2800" u="sng" dirty="0" err="1">
                <a:latin typeface="+mn-lt"/>
                <a:hlinkClick r:id="rId6"/>
              </a:rPr>
              <a:t>ukr</a:t>
            </a:r>
            <a:r>
              <a:rPr lang="uk-UA" sz="2800" u="sng" dirty="0">
                <a:latin typeface="+mn-lt"/>
                <a:hlinkClick r:id="rId6"/>
              </a:rPr>
              <a:t>.</a:t>
            </a:r>
            <a:r>
              <a:rPr lang="en-US" sz="2800" u="sng" dirty="0">
                <a:latin typeface="+mn-lt"/>
                <a:hlinkClick r:id="rId6"/>
              </a:rPr>
              <a:t>net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  <a:p>
            <a:r>
              <a:rPr lang="uk-UA" sz="2800" u="sng" dirty="0">
                <a:latin typeface="+mn-lt"/>
                <a:hlinkClick r:id="rId7"/>
              </a:rPr>
              <a:t>https://www.facebook.com/valeri.kirichyk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1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76672"/>
            <a:ext cx="8640960" cy="5472608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002060"/>
                </a:solidFill>
              </a:rPr>
              <a:t>Конструювання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виховних </a:t>
            </a:r>
            <a:r>
              <a:rPr lang="ru-RU" sz="4000" b="1" dirty="0" err="1" smtClean="0">
                <a:solidFill>
                  <a:srgbClr val="002060"/>
                </a:solidFill>
              </a:rPr>
              <a:t>завдань</a:t>
            </a:r>
            <a:r>
              <a:rPr lang="ru-RU" sz="4000" b="1" dirty="0" smtClean="0">
                <a:solidFill>
                  <a:srgbClr val="002060"/>
                </a:solidFill>
              </a:rPr>
              <a:t> закладу та задач </a:t>
            </a:r>
            <a:r>
              <a:rPr lang="ru-RU" sz="4000" b="1" dirty="0" smtClean="0">
                <a:solidFill>
                  <a:srgbClr val="002060"/>
                </a:solidFill>
              </a:rPr>
              <a:t>особистісного розвитку учнів </a:t>
            </a:r>
            <a:r>
              <a:rPr lang="ru-RU" sz="4000" b="1" dirty="0" err="1" smtClean="0">
                <a:solidFill>
                  <a:srgbClr val="002060"/>
                </a:solidFill>
              </a:rPr>
              <a:t>класних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колективів</a:t>
            </a:r>
            <a:r>
              <a:rPr lang="ru-RU" sz="4000" b="1" dirty="0" smtClean="0">
                <a:solidFill>
                  <a:srgbClr val="002060"/>
                </a:solidFill>
              </a:rPr>
              <a:t> у </a:t>
            </a:r>
            <a:r>
              <a:rPr lang="ru-RU" sz="4000" b="1" dirty="0" err="1" smtClean="0">
                <a:solidFill>
                  <a:srgbClr val="002060"/>
                </a:solidFill>
              </a:rPr>
              <a:t>сервісі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24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7"/>
            <a:ext cx="8013204" cy="648073"/>
          </a:xfrm>
        </p:spPr>
        <p:txBody>
          <a:bodyPr/>
          <a:lstStyle/>
          <a:p>
            <a:pPr algn="ctr" eaLnBrk="1" hangingPunct="1"/>
            <a:r>
              <a:rPr lang="uk-UA" altLang="uk-UA" sz="2400" b="1" dirty="0" smtClean="0">
                <a:solidFill>
                  <a:srgbClr val="002060"/>
                </a:solidFill>
              </a:rPr>
              <a:t>Технологічний модуль сервісу «Конструювання» </a:t>
            </a:r>
            <a:endParaRPr lang="ru-RU" altLang="uk-UA" sz="2400" b="1" dirty="0" smtClean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91264" cy="6192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2060"/>
                </a:solidFill>
              </a:rPr>
              <a:t>Конструювання </a:t>
            </a:r>
            <a:r>
              <a:rPr lang="uk-UA" altLang="uk-UA" sz="2400" dirty="0" smtClean="0">
                <a:solidFill>
                  <a:srgbClr val="002060"/>
                </a:solidFill>
              </a:rPr>
              <a:t>виховних завдань </a:t>
            </a:r>
            <a:r>
              <a:rPr lang="uk-UA" altLang="uk-UA" sz="2400" dirty="0" smtClean="0">
                <a:solidFill>
                  <a:srgbClr val="002060"/>
                </a:solidFill>
              </a:rPr>
              <a:t>закладу освіти та задач особистісного розвитку учнів </a:t>
            </a:r>
            <a:r>
              <a:rPr lang="uk-UA" altLang="uk-UA" sz="2400" dirty="0" smtClean="0">
                <a:solidFill>
                  <a:srgbClr val="002060"/>
                </a:solidFill>
              </a:rPr>
              <a:t>в класах здійснюється </a:t>
            </a:r>
            <a:r>
              <a:rPr lang="uk-UA" altLang="uk-UA" sz="2400" dirty="0" smtClean="0">
                <a:solidFill>
                  <a:srgbClr val="002060"/>
                </a:solidFill>
              </a:rPr>
              <a:t>в процесі проектування за чотирма </a:t>
            </a:r>
            <a:r>
              <a:rPr lang="uk-UA" altLang="uk-UA" sz="2400" dirty="0" smtClean="0">
                <a:solidFill>
                  <a:srgbClr val="002060"/>
                </a:solidFill>
              </a:rPr>
              <a:t>сферами: </a:t>
            </a:r>
            <a:r>
              <a:rPr lang="uk-UA" altLang="uk-UA" sz="2400" dirty="0" smtClean="0">
                <a:solidFill>
                  <a:srgbClr val="002060"/>
                </a:solidFill>
              </a:rPr>
              <a:t>фізичною (F), психічною (P), соціальною (S), духовною (D) на чотирьох рівнях: індивідуальному, груповому, колективному і масовому. </a:t>
            </a:r>
          </a:p>
          <a:p>
            <a:pPr algn="just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2060"/>
                </a:solidFill>
              </a:rPr>
              <a:t>В процесі проектування виявлених під час аналізу проблем і потенційних можливостей з врахуванням причинно-наслідкових зв'язків утворюються автоматично </a:t>
            </a:r>
            <a:r>
              <a:rPr lang="uk-UA" altLang="uk-UA" sz="2400" dirty="0" smtClean="0">
                <a:solidFill>
                  <a:srgbClr val="002060"/>
                </a:solidFill>
              </a:rPr>
              <a:t>в сервісі 1400000 </a:t>
            </a:r>
            <a:r>
              <a:rPr lang="uk-UA" altLang="uk-UA" sz="2400" dirty="0" smtClean="0">
                <a:solidFill>
                  <a:srgbClr val="002060"/>
                </a:solidFill>
              </a:rPr>
              <a:t>варіантів </a:t>
            </a:r>
            <a:r>
              <a:rPr lang="uk-UA" altLang="uk-UA" sz="2400" dirty="0" smtClean="0">
                <a:solidFill>
                  <a:srgbClr val="002060"/>
                </a:solidFill>
              </a:rPr>
              <a:t>завдань закладу та задач особистісного розвитку учнів у класному колективі за кожною виявленою одною проблемою </a:t>
            </a:r>
            <a:r>
              <a:rPr lang="uk-UA" altLang="uk-UA" sz="2400" dirty="0" smtClean="0">
                <a:solidFill>
                  <a:srgbClr val="002060"/>
                </a:solidFill>
              </a:rPr>
              <a:t>або </a:t>
            </a:r>
            <a:r>
              <a:rPr lang="uk-UA" altLang="uk-UA" sz="2400" dirty="0" smtClean="0">
                <a:solidFill>
                  <a:srgbClr val="002060"/>
                </a:solidFill>
              </a:rPr>
              <a:t>потенційною можливістю.</a:t>
            </a:r>
            <a:endParaRPr lang="uk-UA" altLang="uk-UA" sz="24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2060"/>
                </a:solidFill>
              </a:rPr>
              <a:t>В результаті їх ренгування за ефективністю </a:t>
            </a:r>
            <a:r>
              <a:rPr lang="uk-UA" altLang="uk-UA" sz="2400" dirty="0" smtClean="0">
                <a:solidFill>
                  <a:srgbClr val="002060"/>
                </a:solidFill>
              </a:rPr>
              <a:t>в сервісі  отримуємо </a:t>
            </a:r>
            <a:r>
              <a:rPr lang="uk-UA" altLang="uk-UA" sz="2400" dirty="0" smtClean="0">
                <a:solidFill>
                  <a:srgbClr val="002060"/>
                </a:solidFill>
              </a:rPr>
              <a:t>найбільш доцільні шляхи і методи психолого-педагогічного впливу на </a:t>
            </a:r>
            <a:r>
              <a:rPr lang="uk-UA" altLang="uk-UA" sz="2400" dirty="0" smtClean="0">
                <a:solidFill>
                  <a:srgbClr val="002060"/>
                </a:solidFill>
              </a:rPr>
              <a:t>вирішення конкретної проблеми або розвиток потенційної можливості </a:t>
            </a:r>
            <a:r>
              <a:rPr lang="uk-UA" altLang="uk-UA" sz="2400" dirty="0" smtClean="0">
                <a:solidFill>
                  <a:srgbClr val="002060"/>
                </a:solidFill>
              </a:rPr>
              <a:t>особистісного розвитку учнів (індивідуальні, групові, </a:t>
            </a:r>
            <a:r>
              <a:rPr lang="uk-UA" altLang="uk-UA" sz="2400" dirty="0" smtClean="0">
                <a:solidFill>
                  <a:srgbClr val="002060"/>
                </a:solidFill>
              </a:rPr>
              <a:t>колективні, масові). </a:t>
            </a:r>
            <a:endParaRPr lang="uk-UA" altLang="uk-UA" sz="24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dirty="0" smtClean="0"/>
              <a:t>            </a:t>
            </a:r>
            <a:endParaRPr lang="ru-RU" altLang="uk-UA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4176252"/>
              </p:ext>
            </p:extLst>
          </p:nvPr>
        </p:nvGraphicFramePr>
        <p:xfrm>
          <a:off x="467544" y="1512079"/>
          <a:ext cx="79208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+mj-lt"/>
              </a:rPr>
              <a:t>Результати аналізу комплексної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+mj-lt"/>
              </a:rPr>
              <a:t>психолого-педагогічної діагностики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4040188" cy="936104"/>
          </a:xfrm>
        </p:spPr>
        <p:txBody>
          <a:bodyPr/>
          <a:lstStyle/>
          <a:p>
            <a:pPr algn="ctr"/>
            <a:endParaRPr lang="uk-UA" altLang="uk-UA" sz="4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uk-UA" altLang="uk-UA" sz="4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uk-UA" altLang="uk-UA" sz="4000" dirty="0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uk-UA" altLang="uk-UA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авдання</a:t>
            </a:r>
            <a:endParaRPr lang="ru-RU" altLang="uk-UA" sz="4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267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95288" y="1547714"/>
            <a:ext cx="4040187" cy="31862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об’єктивна ситуація діяльності, що задається зовні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206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ирішуються протягом навчального року (за результатами весняного діагностичного зрізу)</a:t>
            </a:r>
          </a:p>
          <a:p>
            <a:pPr marL="0" indent="0">
              <a:lnSpc>
                <a:spcPct val="150000"/>
              </a:lnSpc>
              <a:buNone/>
            </a:pPr>
            <a:endParaRPr lang="ru-RU" altLang="uk-UA" dirty="0" smtClean="0"/>
          </a:p>
        </p:txBody>
      </p:sp>
      <p:sp>
        <p:nvSpPr>
          <p:cNvPr id="11268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580265" y="476672"/>
            <a:ext cx="4041775" cy="936104"/>
          </a:xfrm>
        </p:spPr>
        <p:txBody>
          <a:bodyPr/>
          <a:lstStyle/>
          <a:p>
            <a:pPr algn="ctr"/>
            <a:r>
              <a:rPr lang="ru-RU" altLang="uk-UA" sz="4000" dirty="0" smtClean="0">
                <a:solidFill>
                  <a:srgbClr val="002060"/>
                </a:solidFill>
              </a:rPr>
              <a:t>Задача</a:t>
            </a:r>
          </a:p>
        </p:txBody>
      </p:sp>
      <p:sp>
        <p:nvSpPr>
          <p:cNvPr id="11269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3438" y="1412776"/>
            <a:ext cx="4041775" cy="3321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психологічне відображення об’єктивної ситуації, що виконує функції психолого-педагогічного регулятора діяльності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206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ирішуються протягом семестру (за результатами осіннього і весняного діагностичних зрізів)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ru-RU" altLang="uk-UA" sz="1600" b="1" i="1" dirty="0" smtClean="0"/>
          </a:p>
        </p:txBody>
      </p:sp>
      <p:sp>
        <p:nvSpPr>
          <p:cNvPr id="7" name="Прямокутник 6"/>
          <p:cNvSpPr/>
          <p:nvPr/>
        </p:nvSpPr>
        <p:spPr>
          <a:xfrm>
            <a:off x="1116013" y="4868863"/>
            <a:ext cx="6985000" cy="1081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Розрізняють </a:t>
            </a:r>
          </a:p>
          <a:p>
            <a:pPr algn="ctr" eaLnBrk="1" hangingPunct="1">
              <a:defRPr/>
            </a:pPr>
            <a:r>
              <a:rPr lang="uk-UA" sz="2000" b="1" u="sng" dirty="0">
                <a:solidFill>
                  <a:srgbClr val="002060"/>
                </a:solidFill>
                <a:cs typeface="Times New Roman" pitchFamily="18" charset="0"/>
              </a:rPr>
              <a:t>стратегічні</a:t>
            </a: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 та </a:t>
            </a:r>
            <a:r>
              <a:rPr lang="uk-UA" sz="2000" b="1" u="sng" dirty="0">
                <a:solidFill>
                  <a:srgbClr val="002060"/>
                </a:solidFill>
                <a:cs typeface="Times New Roman" pitchFamily="18" charset="0"/>
              </a:rPr>
              <a:t>тактичні</a:t>
            </a:r>
            <a:r>
              <a:rPr 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2000" dirty="0" smtClean="0">
                <a:solidFill>
                  <a:srgbClr val="002060"/>
                </a:solidFill>
                <a:cs typeface="Times New Roman" pitchFamily="18" charset="0"/>
              </a:rPr>
              <a:t>завдання </a:t>
            </a: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та задачі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354138"/>
          </a:xfrm>
        </p:spPr>
        <p:txBody>
          <a:bodyPr/>
          <a:lstStyle/>
          <a:p>
            <a:pPr algn="ctr"/>
            <a:r>
              <a:rPr lang="uk-UA" altLang="uk-UA" sz="4000" b="1" u="sng" dirty="0" smtClean="0">
                <a:solidFill>
                  <a:srgbClr val="002060"/>
                </a:solidFill>
                <a:cs typeface="Times New Roman" pitchFamily="18" charset="0"/>
              </a:rPr>
              <a:t>Типи психолого-педагогічних задач</a:t>
            </a:r>
            <a:endParaRPr lang="ru-RU" altLang="uk-UA" sz="4000" u="sng" dirty="0" smtClean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9750" y="2852738"/>
            <a:ext cx="3024188" cy="2016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задачі, які виховують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5508104" y="2907030"/>
            <a:ext cx="3167063" cy="2017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педагогічні задачі</a:t>
            </a:r>
            <a:endParaRPr lang="ru-RU" sz="2800" dirty="0"/>
          </a:p>
        </p:txBody>
      </p:sp>
      <p:cxnSp>
        <p:nvCxnSpPr>
          <p:cNvPr id="3" name="Прямая со стрелкой 2"/>
          <p:cNvCxnSpPr>
            <a:endCxn id="14" idx="0"/>
          </p:cNvCxnSpPr>
          <p:nvPr/>
        </p:nvCxnSpPr>
        <p:spPr>
          <a:xfrm flipH="1">
            <a:off x="2051844" y="1916832"/>
            <a:ext cx="2520156" cy="93590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15" idx="0"/>
          </p:cNvCxnSpPr>
          <p:nvPr/>
        </p:nvCxnSpPr>
        <p:spPr>
          <a:xfrm>
            <a:off x="4572000" y="1916832"/>
            <a:ext cx="2519636" cy="99019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2689"/>
          </a:xfrm>
        </p:spPr>
        <p:txBody>
          <a:bodyPr/>
          <a:lstStyle/>
          <a:p>
            <a:pPr algn="ctr"/>
            <a:r>
              <a:rPr lang="uk-UA" altLang="uk-UA" sz="2800" b="1" dirty="0" smtClean="0">
                <a:solidFill>
                  <a:srgbClr val="002060"/>
                </a:solidFill>
              </a:rPr>
              <a:t>Алгоритм конструювання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завдань закладу та задач особистісного розвитку учнів складається з трьох елементів</a:t>
            </a:r>
            <a:endParaRPr lang="ru-RU" altLang="uk-UA" sz="2800" dirty="0" smtClean="0">
              <a:solidFill>
                <a:srgbClr val="002060"/>
              </a:solidFill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57878" y="2060575"/>
            <a:ext cx="2376487" cy="1152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Змістовно-смисловий</a:t>
            </a: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суть або зміст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2700338" y="2913381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04481" y="2132012"/>
            <a:ext cx="792163" cy="504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2-й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3003551"/>
            <a:ext cx="792163" cy="503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3-й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50040" y="1467327"/>
            <a:ext cx="792162" cy="5032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1-й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312319" y="2913381"/>
            <a:ext cx="2376488" cy="12239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Психолого-педагогічний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шляхи та форми</a:t>
            </a:r>
          </a:p>
          <a:p>
            <a:pPr algn="ctr"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44208" y="3608388"/>
            <a:ext cx="2521109" cy="1223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Методично-засобовий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методи: 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засоби, прийоми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5790566" y="3740150"/>
            <a:ext cx="5032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Овальна виноска 19"/>
          <p:cNvSpPr/>
          <p:nvPr/>
        </p:nvSpPr>
        <p:spPr>
          <a:xfrm>
            <a:off x="209908" y="3521710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«Що робити?»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 і «З ким?»</a:t>
            </a:r>
            <a:endParaRPr lang="ru-RU" dirty="0"/>
          </a:p>
        </p:txBody>
      </p:sp>
      <p:sp>
        <p:nvSpPr>
          <p:cNvPr id="21" name="Овальна виноска 20"/>
          <p:cNvSpPr/>
          <p:nvPr/>
        </p:nvSpPr>
        <p:spPr>
          <a:xfrm>
            <a:off x="3419872" y="4509120"/>
            <a:ext cx="1800225" cy="1008063"/>
          </a:xfrm>
          <a:prstGeom prst="wedgeEllipseCallout">
            <a:avLst>
              <a:gd name="adj1" fmla="val 51123"/>
              <a:gd name="adj2" fmla="val -8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«Як?»</a:t>
            </a:r>
            <a:endParaRPr lang="ru-RU" dirty="0"/>
          </a:p>
        </p:txBody>
      </p:sp>
      <p:sp>
        <p:nvSpPr>
          <p:cNvPr id="14" name="Овальна виноска 19"/>
          <p:cNvSpPr/>
          <p:nvPr/>
        </p:nvSpPr>
        <p:spPr>
          <a:xfrm>
            <a:off x="6588919" y="5125126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«Яким чином?»</a:t>
            </a:r>
            <a:endParaRPr lang="uk-UA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 в хмарному сервісі. Крок 1.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47813" y="5229224"/>
            <a:ext cx="6048375" cy="144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Технологічний</a:t>
            </a:r>
            <a:r>
              <a:rPr lang="ru-RU" dirty="0" smtClean="0">
                <a:solidFill>
                  <a:schemeClr val="tx1"/>
                </a:solidFill>
              </a:rPr>
              <a:t> модуль «</a:t>
            </a:r>
            <a:r>
              <a:rPr lang="ru-RU" dirty="0" err="1" smtClean="0">
                <a:solidFill>
                  <a:schemeClr val="tx1"/>
                </a:solidFill>
              </a:rPr>
              <a:t>Конструювання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 особистісного розвитку учнів 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smtClean="0">
                <a:solidFill>
                  <a:schemeClr val="tx1"/>
                </a:solidFill>
              </a:rPr>
              <a:t>семестр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err="1">
                <a:solidFill>
                  <a:schemeClr val="tx1"/>
                </a:solidFill>
              </a:rPr>
              <a:t>продовжити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05" t="10730" r="4615" b="6393"/>
          <a:stretch/>
        </p:blipFill>
        <p:spPr bwMode="auto">
          <a:xfrm>
            <a:off x="1832610" y="1628800"/>
            <a:ext cx="5478780" cy="27660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915816" y="4653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5940152" y="4653136"/>
            <a:ext cx="5000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3165848" y="2492896"/>
            <a:ext cx="250031" cy="2160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5724128" y="3429000"/>
            <a:ext cx="466055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5230187"/>
            <a:ext cx="2808311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uk-UA" sz="1200" b="1" u="sng" dirty="0">
                <a:solidFill>
                  <a:schemeClr val="tx1"/>
                </a:solidFill>
              </a:rPr>
              <a:t>Н</a:t>
            </a:r>
            <a:r>
              <a:rPr lang="uk-UA" sz="1200" b="1" dirty="0">
                <a:solidFill>
                  <a:schemeClr val="tx1"/>
                </a:solidFill>
              </a:rPr>
              <a:t> </a:t>
            </a:r>
            <a:r>
              <a:rPr lang="uk-UA" sz="1200" dirty="0">
                <a:solidFill>
                  <a:schemeClr val="tx1"/>
                </a:solidFill>
              </a:rPr>
              <a:t>– напрям розвитку: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 фізичний, 2-психічний, 3-соціальний, 4-духовний</a:t>
            </a:r>
          </a:p>
          <a:p>
            <a:pPr algn="just" eaLnBrk="1" hangingPunct="1">
              <a:defRPr/>
            </a:pPr>
            <a:r>
              <a:rPr lang="uk-UA" sz="1200" b="1" u="sng" dirty="0" smtClean="0">
                <a:solidFill>
                  <a:schemeClr val="tx1"/>
                </a:solidFill>
              </a:rPr>
              <a:t>Ф</a:t>
            </a:r>
            <a:r>
              <a:rPr lang="uk-UA" sz="1200" dirty="0" smtClean="0">
                <a:solidFill>
                  <a:schemeClr val="tx1"/>
                </a:solidFill>
              </a:rPr>
              <a:t>- </a:t>
            </a:r>
            <a:r>
              <a:rPr lang="uk-UA" sz="1200" dirty="0">
                <a:solidFill>
                  <a:schemeClr val="tx1"/>
                </a:solidFill>
              </a:rPr>
              <a:t>форма роботи: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1-індивідуальна(1-2 учні), 2-групова(3-50% учнів), 3-колективна(понад 50% учнів)</a:t>
            </a: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08" y="32048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2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081" t="10960" r="4622" b="5924"/>
          <a:stretch/>
        </p:blipFill>
        <p:spPr bwMode="auto">
          <a:xfrm>
            <a:off x="1331640" y="1196752"/>
            <a:ext cx="6624736" cy="36004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3923928" y="5230187"/>
            <a:ext cx="4791824" cy="1439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3-5 проблем,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наступного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1560" y="3429000"/>
            <a:ext cx="1260139" cy="180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11560" y="3429000"/>
            <a:ext cx="1656184" cy="244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6"/>
          <p:cNvSpPr/>
          <p:nvPr/>
        </p:nvSpPr>
        <p:spPr>
          <a:xfrm>
            <a:off x="8215689" y="357301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20" name="Прямокутник 6"/>
          <p:cNvSpPr/>
          <p:nvPr/>
        </p:nvSpPr>
        <p:spPr>
          <a:xfrm>
            <a:off x="8215689" y="4439527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18" name="Прямая со стрелкой 17"/>
          <p:cNvCxnSpPr>
            <a:stCxn id="19" idx="1"/>
          </p:cNvCxnSpPr>
          <p:nvPr/>
        </p:nvCxnSpPr>
        <p:spPr>
          <a:xfrm flipH="1" flipV="1">
            <a:off x="2267744" y="3284984"/>
            <a:ext cx="5947945" cy="50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1"/>
          </p:cNvCxnSpPr>
          <p:nvPr/>
        </p:nvCxnSpPr>
        <p:spPr>
          <a:xfrm flipH="1" flipV="1">
            <a:off x="6444208" y="4001641"/>
            <a:ext cx="1771481" cy="65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535</Words>
  <Application>Microsoft Office PowerPoint</Application>
  <PresentationFormat>Экран (4:3)</PresentationFormat>
  <Paragraphs>110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Тема1</vt:lpstr>
      <vt:lpstr>    </vt:lpstr>
      <vt:lpstr>Конструювання  виховних завдань закладу та задач особистісного розвитку учнів класних колективів у сервісі </vt:lpstr>
      <vt:lpstr>Технологічний модуль сервісу «Конструювання» </vt:lpstr>
      <vt:lpstr>Презентация PowerPoint</vt:lpstr>
      <vt:lpstr>Презентация PowerPoint</vt:lpstr>
      <vt:lpstr>Типи психолого-педагогічних задач</vt:lpstr>
      <vt:lpstr>Алгоритм конструювання  завдань закладу та задач особистісного розвитку учнів складається з трьох елементів</vt:lpstr>
      <vt:lpstr>Конструювання задач  особистісного розвитку учнів в хмарному сервісі. Крок 1.</vt:lpstr>
      <vt:lpstr>Конструювання задач  особистісного розвитку учнів. Крок 2</vt:lpstr>
      <vt:lpstr>Проблеми розвитку учнів класу. Крок 3</vt:lpstr>
      <vt:lpstr>Конструювання задач  особистісного розвитку учнів. Крок 4.</vt:lpstr>
      <vt:lpstr>Потенційні можливості розвитку учнів класу.  </vt:lpstr>
      <vt:lpstr>Конструювання задач  особистісного розвитку учнів. Крок 5</vt:lpstr>
      <vt:lpstr>Візитна картка класу. Крок 7.</vt:lpstr>
      <vt:lpstr>Презентация PowerPoint</vt:lpstr>
      <vt:lpstr>Презентация PowerPoint</vt:lpstr>
      <vt:lpstr>  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конструювання задач  в системі проектування  особистісного розвитку обдарованої дитини</dc:title>
  <dc:creator>User</dc:creator>
  <cp:lastModifiedBy>User</cp:lastModifiedBy>
  <cp:revision>190</cp:revision>
  <dcterms:created xsi:type="dcterms:W3CDTF">2010-11-08T11:41:27Z</dcterms:created>
  <dcterms:modified xsi:type="dcterms:W3CDTF">2020-02-27T15:57:31Z</dcterms:modified>
</cp:coreProperties>
</file>